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447" autoAdjust="0"/>
  </p:normalViewPr>
  <p:slideViewPr>
    <p:cSldViewPr snapToGrid="0">
      <p:cViewPr>
        <p:scale>
          <a:sx n="50" d="100"/>
          <a:sy n="50" d="100"/>
        </p:scale>
        <p:origin x="468" y="2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5" d="100"/>
          <a:sy n="45" d="100"/>
        </p:scale>
        <p:origin x="2760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683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8" name="moodlemoot-italia2023-logo-black.png" descr="moodlemoot-italia2023-logo-black.png"/>
          <p:cNvPicPr>
            <a:picLocks noChangeAspect="1"/>
          </p:cNvPicPr>
          <p:nvPr/>
        </p:nvPicPr>
        <p:blipFill>
          <a:blip r:embed="rId2"/>
          <a:srcRect l="127" r="127"/>
          <a:stretch>
            <a:fillRect/>
          </a:stretch>
        </p:blipFill>
        <p:spPr>
          <a:xfrm>
            <a:off x="9974609" y="160270"/>
            <a:ext cx="2017247" cy="46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43" y="136958"/>
            <a:ext cx="1144933" cy="465607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62499" y="6573577"/>
            <a:ext cx="258625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99837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1" name="Rectangle"/>
          <p:cNvSpPr/>
          <p:nvPr/>
        </p:nvSpPr>
        <p:spPr>
          <a:xfrm>
            <a:off x="-10739" y="6770384"/>
            <a:ext cx="2211014" cy="128285"/>
          </a:xfrm>
          <a:prstGeom prst="rect">
            <a:avLst/>
          </a:prstGeom>
          <a:solidFill>
            <a:srgbClr val="F080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 dirty="0"/>
          </a:p>
        </p:txBody>
      </p:sp>
      <p:pic>
        <p:nvPicPr>
          <p:cNvPr id="5" name="Immagine 4" descr="Immagine che contiene silhouette, notte&#10;&#10;Descrizione generata automaticamente">
            <a:extLst>
              <a:ext uri="{FF2B5EF4-FFF2-40B4-BE49-F238E27FC236}">
                <a16:creationId xmlns:a16="http://schemas.microsoft.com/office/drawing/2014/main" id="{2363E7F3-BA97-8BEC-9EE6-2910A1776C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127" y="5515783"/>
            <a:ext cx="7817746" cy="1458000"/>
          </a:xfrm>
          <a:prstGeom prst="rect">
            <a:avLst/>
          </a:prstGeom>
        </p:spPr>
      </p:pic>
      <p:sp>
        <p:nvSpPr>
          <p:cNvPr id="22" name="Rectangle"/>
          <p:cNvSpPr/>
          <p:nvPr/>
        </p:nvSpPr>
        <p:spPr>
          <a:xfrm>
            <a:off x="9912350" y="6770384"/>
            <a:ext cx="2301889" cy="128285"/>
          </a:xfrm>
          <a:prstGeom prst="rect">
            <a:avLst/>
          </a:prstGeom>
          <a:solidFill>
            <a:srgbClr val="F080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Rectangle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/>
            </a:pPr>
            <a:endParaRPr/>
          </a:p>
        </p:txBody>
      </p:sp>
      <p:sp>
        <p:nvSpPr>
          <p:cNvPr id="41" name="MoodleMoot Italia 2022  - Urbino"/>
          <p:cNvSpPr txBox="1"/>
          <p:nvPr/>
        </p:nvSpPr>
        <p:spPr>
          <a:xfrm>
            <a:off x="4347850" y="6575101"/>
            <a:ext cx="3496298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MoodleMoot Italia 202</a:t>
            </a:r>
            <a:r>
              <a:rPr lang="it-IT" dirty="0"/>
              <a:t>4</a:t>
            </a:r>
            <a:r>
              <a:rPr dirty="0"/>
              <a:t> - </a:t>
            </a:r>
            <a:r>
              <a:rPr lang="it-IT" dirty="0"/>
              <a:t>Viterbo</a:t>
            </a:r>
            <a:endParaRPr dirty="0"/>
          </a:p>
        </p:txBody>
      </p:sp>
      <p:pic>
        <p:nvPicPr>
          <p:cNvPr id="42" name="moodlemoot-italia2023-logo-black.png" descr="moodlemoot-italia2023-logo-black.png"/>
          <p:cNvPicPr>
            <a:picLocks noChangeAspect="1"/>
          </p:cNvPicPr>
          <p:nvPr/>
        </p:nvPicPr>
        <p:blipFill>
          <a:blip r:embed="rId2"/>
          <a:srcRect l="127" r="127"/>
          <a:stretch>
            <a:fillRect/>
          </a:stretch>
        </p:blipFill>
        <p:spPr>
          <a:xfrm>
            <a:off x="9974609" y="160270"/>
            <a:ext cx="2017247" cy="46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43" y="136958"/>
            <a:ext cx="1144933" cy="465607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838200" y="68897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214947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Rectangle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/>
            </a:pPr>
            <a:endParaRPr/>
          </a:p>
        </p:txBody>
      </p:sp>
      <p:sp>
        <p:nvSpPr>
          <p:cNvPr id="54" name="MoodleMoot Italia 2022  - Urbino"/>
          <p:cNvSpPr txBox="1"/>
          <p:nvPr/>
        </p:nvSpPr>
        <p:spPr>
          <a:xfrm>
            <a:off x="4347850" y="6575101"/>
            <a:ext cx="3496298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MoodleMoot Italia </a:t>
            </a:r>
            <a:r>
              <a:rPr lang="it-IT" dirty="0"/>
              <a:t>2024 - Viterbo</a:t>
            </a:r>
            <a:endParaRPr dirty="0"/>
          </a:p>
        </p:txBody>
      </p:sp>
      <p:pic>
        <p:nvPicPr>
          <p:cNvPr id="55" name="moodlemoot-italia2023-logo-black.png" descr="moodlemoot-italia2023-logo-black.png"/>
          <p:cNvPicPr>
            <a:picLocks noChangeAspect="1"/>
          </p:cNvPicPr>
          <p:nvPr/>
        </p:nvPicPr>
        <p:blipFill>
          <a:blip r:embed="rId2"/>
          <a:srcRect l="127" r="127"/>
          <a:stretch>
            <a:fillRect/>
          </a:stretch>
        </p:blipFill>
        <p:spPr>
          <a:xfrm>
            <a:off x="9974609" y="160270"/>
            <a:ext cx="2017247" cy="46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43" y="136958"/>
            <a:ext cx="1144933" cy="465607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839787" y="679450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995488"/>
            <a:ext cx="5157790" cy="2333797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egnaposto testo 4"/>
          <p:cNvSpPr>
            <a:spLocks noGrp="1"/>
          </p:cNvSpPr>
          <p:nvPr>
            <p:ph type="body" sz="quarter" idx="21"/>
          </p:nvPr>
        </p:nvSpPr>
        <p:spPr>
          <a:xfrm>
            <a:off x="6172200" y="1995488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67" name="Rectangle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/>
            </a:pPr>
            <a:endParaRPr/>
          </a:p>
        </p:txBody>
      </p:sp>
      <p:sp>
        <p:nvSpPr>
          <p:cNvPr id="68" name="MoodleMoot Italia 2022  - Urbino"/>
          <p:cNvSpPr txBox="1"/>
          <p:nvPr/>
        </p:nvSpPr>
        <p:spPr>
          <a:xfrm>
            <a:off x="4347850" y="6575101"/>
            <a:ext cx="3496298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MoodleMoot Italia </a:t>
            </a:r>
            <a:r>
              <a:rPr lang="it-IT" dirty="0"/>
              <a:t>2024 - Viterbo</a:t>
            </a:r>
            <a:endParaRPr dirty="0"/>
          </a:p>
        </p:txBody>
      </p:sp>
      <p:pic>
        <p:nvPicPr>
          <p:cNvPr id="69" name="moodlemoot-italia2023-logo-black.png" descr="moodlemoot-italia2023-logo-black.png"/>
          <p:cNvPicPr>
            <a:picLocks noChangeAspect="1"/>
          </p:cNvPicPr>
          <p:nvPr/>
        </p:nvPicPr>
        <p:blipFill>
          <a:blip r:embed="rId2"/>
          <a:srcRect l="127" r="127"/>
          <a:stretch>
            <a:fillRect/>
          </a:stretch>
        </p:blipFill>
        <p:spPr>
          <a:xfrm>
            <a:off x="9974609" y="160270"/>
            <a:ext cx="2017247" cy="46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43" y="136958"/>
            <a:ext cx="1144933" cy="465607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Text"/>
          <p:cNvSpPr txBox="1">
            <a:spLocks noGrp="1"/>
          </p:cNvSpPr>
          <p:nvPr>
            <p:ph type="title"/>
          </p:nvPr>
        </p:nvSpPr>
        <p:spPr>
          <a:xfrm>
            <a:off x="838200" y="75565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9" name="Rectangle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/>
            </a:pPr>
            <a:endParaRPr/>
          </a:p>
        </p:txBody>
      </p:sp>
      <p:sp>
        <p:nvSpPr>
          <p:cNvPr id="80" name="MoodleMoot Italia 2022  - Urbino"/>
          <p:cNvSpPr txBox="1"/>
          <p:nvPr/>
        </p:nvSpPr>
        <p:spPr>
          <a:xfrm>
            <a:off x="4347850" y="6575101"/>
            <a:ext cx="3496298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MoodleMoot Italia </a:t>
            </a:r>
            <a:r>
              <a:rPr lang="it-IT" dirty="0"/>
              <a:t>2024 - Viterbo</a:t>
            </a:r>
            <a:endParaRPr dirty="0"/>
          </a:p>
        </p:txBody>
      </p:sp>
      <p:pic>
        <p:nvPicPr>
          <p:cNvPr id="81" name="moodlemoot-italia2023-logo-black.png" descr="moodlemoot-italia2023-logo-black.png"/>
          <p:cNvPicPr>
            <a:picLocks noChangeAspect="1"/>
          </p:cNvPicPr>
          <p:nvPr/>
        </p:nvPicPr>
        <p:blipFill>
          <a:blip r:embed="rId2"/>
          <a:srcRect l="127" r="127"/>
          <a:stretch>
            <a:fillRect/>
          </a:stretch>
        </p:blipFill>
        <p:spPr>
          <a:xfrm>
            <a:off x="9974609" y="160270"/>
            <a:ext cx="2017247" cy="46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Picture 10" descr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43" y="136958"/>
            <a:ext cx="1144933" cy="465607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/>
            </a:pPr>
            <a:endParaRPr/>
          </a:p>
        </p:txBody>
      </p:sp>
      <p:sp>
        <p:nvSpPr>
          <p:cNvPr id="91" name="MoodleMoot Italia 2022  - Urbino"/>
          <p:cNvSpPr txBox="1"/>
          <p:nvPr/>
        </p:nvSpPr>
        <p:spPr>
          <a:xfrm>
            <a:off x="4347850" y="6575101"/>
            <a:ext cx="3496298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MoodleMoot Italia </a:t>
            </a:r>
            <a:r>
              <a:rPr lang="it-IT" dirty="0"/>
              <a:t>2024 - Viterbo</a:t>
            </a:r>
            <a:endParaRPr dirty="0"/>
          </a:p>
        </p:txBody>
      </p:sp>
      <p:pic>
        <p:nvPicPr>
          <p:cNvPr id="92" name="moodlemoot-italia2023-logo-black.png" descr="moodlemoot-italia2023-logo-black.png"/>
          <p:cNvPicPr>
            <a:picLocks noChangeAspect="1"/>
          </p:cNvPicPr>
          <p:nvPr/>
        </p:nvPicPr>
        <p:blipFill>
          <a:blip r:embed="rId2"/>
          <a:srcRect l="127" r="127"/>
          <a:stretch>
            <a:fillRect/>
          </a:stretch>
        </p:blipFill>
        <p:spPr>
          <a:xfrm>
            <a:off x="9974609" y="160270"/>
            <a:ext cx="2017247" cy="46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43" y="136958"/>
            <a:ext cx="1144933" cy="465607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39787" y="7239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12541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egnaposto testo 3"/>
          <p:cNvSpPr>
            <a:spLocks noGrp="1"/>
          </p:cNvSpPr>
          <p:nvPr>
            <p:ph type="body" sz="quarter" idx="21"/>
          </p:nvPr>
        </p:nvSpPr>
        <p:spPr>
          <a:xfrm>
            <a:off x="839787" y="23241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" name="Rectangle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/>
            </a:pPr>
            <a:endParaRPr/>
          </a:p>
        </p:txBody>
      </p:sp>
      <p:sp>
        <p:nvSpPr>
          <p:cNvPr id="105" name="MoodleMoot Italia 2022  - Urbino"/>
          <p:cNvSpPr txBox="1"/>
          <p:nvPr/>
        </p:nvSpPr>
        <p:spPr>
          <a:xfrm>
            <a:off x="4347850" y="6575101"/>
            <a:ext cx="3496298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MoodleMoot Italia </a:t>
            </a:r>
            <a:r>
              <a:rPr lang="it-IT" dirty="0"/>
              <a:t>2024 - Viterbo</a:t>
            </a:r>
            <a:endParaRPr dirty="0"/>
          </a:p>
        </p:txBody>
      </p:sp>
      <p:pic>
        <p:nvPicPr>
          <p:cNvPr id="106" name="moodlemoot-italia2023-logo-black.png" descr="moodlemoot-italia2023-logo-black.png"/>
          <p:cNvPicPr>
            <a:picLocks noChangeAspect="1"/>
          </p:cNvPicPr>
          <p:nvPr/>
        </p:nvPicPr>
        <p:blipFill>
          <a:blip r:embed="rId2"/>
          <a:srcRect l="127" r="127"/>
          <a:stretch>
            <a:fillRect/>
          </a:stretch>
        </p:blipFill>
        <p:spPr>
          <a:xfrm>
            <a:off x="9974609" y="160270"/>
            <a:ext cx="2017247" cy="46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43" y="136958"/>
            <a:ext cx="1144933" cy="465607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Text"/>
          <p:cNvSpPr txBox="1">
            <a:spLocks noGrp="1"/>
          </p:cNvSpPr>
          <p:nvPr>
            <p:ph type="title"/>
          </p:nvPr>
        </p:nvSpPr>
        <p:spPr>
          <a:xfrm>
            <a:off x="839787" y="695325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16" name="Segnaposto immagine 2"/>
          <p:cNvSpPr>
            <a:spLocks noGrp="1"/>
          </p:cNvSpPr>
          <p:nvPr>
            <p:ph type="pic" sz="half" idx="21"/>
          </p:nvPr>
        </p:nvSpPr>
        <p:spPr>
          <a:xfrm>
            <a:off x="5183187" y="1225550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295525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Rectangle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/>
            </a:pPr>
            <a:endParaRPr/>
          </a:p>
        </p:txBody>
      </p:sp>
      <p:sp>
        <p:nvSpPr>
          <p:cNvPr id="119" name="MoodleMoot Italia 2022  - Urbino"/>
          <p:cNvSpPr txBox="1"/>
          <p:nvPr/>
        </p:nvSpPr>
        <p:spPr>
          <a:xfrm>
            <a:off x="4347850" y="6575101"/>
            <a:ext cx="3496298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MoodleMoot Italia </a:t>
            </a:r>
            <a:r>
              <a:rPr lang="it-IT" dirty="0"/>
              <a:t>2024 - Viterbo</a:t>
            </a:r>
            <a:endParaRPr dirty="0"/>
          </a:p>
        </p:txBody>
      </p:sp>
      <p:pic>
        <p:nvPicPr>
          <p:cNvPr id="120" name="moodlemoot-italia2023-logo-black.png" descr="moodlemoot-italia2023-logo-black.png"/>
          <p:cNvPicPr>
            <a:picLocks noChangeAspect="1"/>
          </p:cNvPicPr>
          <p:nvPr/>
        </p:nvPicPr>
        <p:blipFill>
          <a:blip r:embed="rId2"/>
          <a:srcRect l="127" r="127"/>
          <a:stretch>
            <a:fillRect/>
          </a:stretch>
        </p:blipFill>
        <p:spPr>
          <a:xfrm>
            <a:off x="9974609" y="160270"/>
            <a:ext cx="2017247" cy="46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icture 17" descr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43" y="136958"/>
            <a:ext cx="1144933" cy="465607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/>
            </a:pPr>
            <a:endParaRPr/>
          </a:p>
        </p:txBody>
      </p:sp>
      <p:sp>
        <p:nvSpPr>
          <p:cNvPr id="3" name="MoodleMoot Italia 2022  - Urbino"/>
          <p:cNvSpPr txBox="1"/>
          <p:nvPr/>
        </p:nvSpPr>
        <p:spPr>
          <a:xfrm>
            <a:off x="4347850" y="6575101"/>
            <a:ext cx="3496298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MoodleMoot Italia 202</a:t>
            </a:r>
            <a:r>
              <a:rPr lang="it-IT" dirty="0"/>
              <a:t>4</a:t>
            </a:r>
            <a:r>
              <a:rPr dirty="0"/>
              <a:t> - </a:t>
            </a:r>
            <a:r>
              <a:rPr lang="it-IT" dirty="0"/>
              <a:t>Viterbo</a:t>
            </a:r>
            <a:endParaRPr dirty="0"/>
          </a:p>
        </p:txBody>
      </p:sp>
      <p:pic>
        <p:nvPicPr>
          <p:cNvPr id="4" name="Picture 12" descr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0143" y="136958"/>
            <a:ext cx="1144933" cy="46560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838200" y="672850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2133350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5682" y="6589445"/>
            <a:ext cx="258625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10" name="Immagine 9" descr="Immagine che contiene Carattere, testo, Elementi grafici, grafica&#10;&#10;Descrizione generata automaticamente">
            <a:extLst>
              <a:ext uri="{FF2B5EF4-FFF2-40B4-BE49-F238E27FC236}">
                <a16:creationId xmlns:a16="http://schemas.microsoft.com/office/drawing/2014/main" id="{04D9291C-296C-BEE4-67CE-17A5DF2BA3D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13" y="128400"/>
            <a:ext cx="2063381" cy="46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olo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Titolo</a:t>
            </a:r>
            <a:r>
              <a:rPr dirty="0"/>
              <a:t> </a:t>
            </a:r>
            <a:r>
              <a:rPr dirty="0" err="1"/>
              <a:t>contributo</a:t>
            </a:r>
            <a:endParaRPr dirty="0"/>
          </a:p>
        </p:txBody>
      </p:sp>
      <p:sp>
        <p:nvSpPr>
          <p:cNvPr id="132" name="Sottotitolo 2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r>
              <a:rPr dirty="0"/>
              <a:t>Nome </a:t>
            </a:r>
            <a:r>
              <a:rPr dirty="0" err="1"/>
              <a:t>Cognome</a:t>
            </a:r>
            <a:br>
              <a:rPr dirty="0"/>
            </a:br>
            <a:r>
              <a:rPr dirty="0" err="1"/>
              <a:t>Affiliazione</a:t>
            </a:r>
            <a:br>
              <a:rPr dirty="0"/>
            </a:br>
            <a:r>
              <a:rPr dirty="0"/>
              <a:t>Email</a:t>
            </a:r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31841" y="6536498"/>
            <a:ext cx="181383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</Words>
  <Application>Microsoft Office PowerPoint</Application>
  <PresentationFormat>Widescreen</PresentationFormat>
  <Paragraphs>3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Titolo contributo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utente</dc:creator>
  <cp:lastModifiedBy>Pierpaolo Gallo</cp:lastModifiedBy>
  <cp:revision>2</cp:revision>
  <dcterms:modified xsi:type="dcterms:W3CDTF">2024-09-03T10:08:11Z</dcterms:modified>
</cp:coreProperties>
</file>