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47" autoAdjust="0"/>
  </p:normalViewPr>
  <p:slideViewPr>
    <p:cSldViewPr snapToGrid="0">
      <p:cViewPr varScale="1">
        <p:scale>
          <a:sx n="101" d="100"/>
          <a:sy n="101" d="100"/>
        </p:scale>
        <p:origin x="8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6B22CCC-CBD7-0215-0C1C-E55118D2A8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E74D960-FB03-CDFA-994E-0B277BE9D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E7567-690C-4225-863A-7E33828BA540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EBB27F-0238-361A-F5EC-AFBDBEAF47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D4A486-2DC6-5119-7403-DBDC0CBA6A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87845-E4A9-44FE-ADD6-B21E73009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53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83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499" y="6573577"/>
            <a:ext cx="258625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837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0739" y="6770384"/>
            <a:ext cx="2211014" cy="128285"/>
          </a:xfrm>
          <a:prstGeom prst="rect">
            <a:avLst/>
          </a:prstGeom>
          <a:solidFill>
            <a:srgbClr val="F080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pic>
        <p:nvPicPr>
          <p:cNvPr id="5" name="Immagine 4" descr="Immagine che contiene silhouette, notte&#10;&#10;Descrizione generata automaticamente">
            <a:extLst>
              <a:ext uri="{FF2B5EF4-FFF2-40B4-BE49-F238E27FC236}">
                <a16:creationId xmlns:a16="http://schemas.microsoft.com/office/drawing/2014/main" id="{2363E7F3-BA97-8BEC-9EE6-2910A1776C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27" y="5515783"/>
            <a:ext cx="7817746" cy="1458000"/>
          </a:xfrm>
          <a:prstGeom prst="rect">
            <a:avLst/>
          </a:prstGeom>
        </p:spPr>
      </p:pic>
      <p:sp>
        <p:nvSpPr>
          <p:cNvPr id="22" name="Rectangle"/>
          <p:cNvSpPr/>
          <p:nvPr/>
        </p:nvSpPr>
        <p:spPr>
          <a:xfrm>
            <a:off x="9912350" y="6770384"/>
            <a:ext cx="2301889" cy="128285"/>
          </a:xfrm>
          <a:prstGeom prst="rect">
            <a:avLst/>
          </a:prstGeom>
          <a:solidFill>
            <a:srgbClr val="F080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1D6EFB2B-256E-F958-EDB6-36691F22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41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4</a:t>
            </a:r>
            <a:r>
              <a:rPr dirty="0"/>
              <a:t> - </a:t>
            </a:r>
            <a:r>
              <a:rPr lang="it-IT" dirty="0"/>
              <a:t>Viterbo</a:t>
            </a:r>
            <a:endParaRPr dirty="0"/>
          </a:p>
        </p:txBody>
      </p:sp>
      <p:pic>
        <p:nvPicPr>
          <p:cNvPr id="4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C220BA07-28F1-128D-3AB7-5C7795F4E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214947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54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5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79F47436-5CB4-A9C7-FA16-C5B600C042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839787" y="679450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995488"/>
            <a:ext cx="5157790" cy="233379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995488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7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68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70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32617028-8EC5-839E-75B3-B3A0226FF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838200" y="7556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80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8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A00435BE-9CEC-EF54-1818-39C5EB93DD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91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93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0549FD3A-9B65-4ED3-2977-425C03B97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39787" y="7239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12541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3241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105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107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9B1AC8F7-D22C-95E2-37D2-859E7F8147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839787" y="695325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6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1225550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295525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119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121" name="Picture 17" descr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6779001F-DF90-6116-56EB-834D58AD1D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3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4</a:t>
            </a:r>
            <a:r>
              <a:rPr dirty="0"/>
              <a:t> - </a:t>
            </a:r>
            <a:r>
              <a:rPr lang="it-IT" dirty="0"/>
              <a:t>Viterbo</a:t>
            </a:r>
            <a:endParaRPr dirty="0"/>
          </a:p>
        </p:txBody>
      </p:sp>
      <p:pic>
        <p:nvPicPr>
          <p:cNvPr id="4" name="Picture 12" descr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5682" y="6589445"/>
            <a:ext cx="258625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10" name="Immagine 9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04D9291C-296C-BEE4-67CE-17A5DF2BA3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contributo</a:t>
            </a:r>
            <a:endParaRPr dirty="0"/>
          </a:p>
        </p:txBody>
      </p:sp>
      <p:sp>
        <p:nvSpPr>
          <p:cNvPr id="132" name="Sottotitolo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r>
              <a:rPr dirty="0"/>
              <a:t>Nome </a:t>
            </a:r>
            <a:r>
              <a:rPr dirty="0" err="1"/>
              <a:t>Cognome</a:t>
            </a:r>
            <a:br>
              <a:rPr dirty="0"/>
            </a:br>
            <a:r>
              <a:rPr dirty="0" err="1"/>
              <a:t>Affiliazione</a:t>
            </a:r>
            <a:br>
              <a:rPr dirty="0"/>
            </a:br>
            <a:r>
              <a:rPr dirty="0"/>
              <a:t>Email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1841" y="6536498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 Display</vt:lpstr>
      <vt:lpstr>Arial</vt:lpstr>
      <vt:lpstr>Calibri</vt:lpstr>
      <vt:lpstr>Calibri Light</vt:lpstr>
      <vt:lpstr>Tema di Office</vt:lpstr>
      <vt:lpstr>Titolo contributo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utente</dc:creator>
  <cp:lastModifiedBy>Pierpaolo Gallo</cp:lastModifiedBy>
  <cp:revision>3</cp:revision>
  <dcterms:modified xsi:type="dcterms:W3CDTF">2024-10-02T09:37:27Z</dcterms:modified>
</cp:coreProperties>
</file>