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jpeg" ContentType="image/jpe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9E20090-4C49-4DFB-B54D-F3BC044A2D90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9143640" cy="78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1523880" y="4466880"/>
            <a:ext cx="9143640" cy="78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2868541-BF65-402E-B4DB-0EDED8C5A537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1840" cy="78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6209280" y="3602160"/>
            <a:ext cx="4461840" cy="78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4461840" cy="78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209280" y="4466880"/>
            <a:ext cx="4461840" cy="78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AB1CB56-D2EE-4893-A179-F9F264F39D3F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2944080" cy="78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4615560" y="3602160"/>
            <a:ext cx="2944080" cy="78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7707240" y="3602160"/>
            <a:ext cx="2944080" cy="78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/>
          </p:nvPr>
        </p:nvSpPr>
        <p:spPr>
          <a:xfrm>
            <a:off x="1523880" y="4466880"/>
            <a:ext cx="2944080" cy="78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/>
          </p:nvPr>
        </p:nvSpPr>
        <p:spPr>
          <a:xfrm>
            <a:off x="4615560" y="4466880"/>
            <a:ext cx="2944080" cy="78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/>
          </p:nvPr>
        </p:nvSpPr>
        <p:spPr>
          <a:xfrm>
            <a:off x="7707240" y="4466880"/>
            <a:ext cx="2944080" cy="78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9258231-1140-4DEB-A70E-9226D870DB2F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6279FA9-FC33-4E05-9C7B-B842D0903CF1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0056084-698C-42F3-B962-8C2C052EF9E9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1840" cy="165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09280" y="3602160"/>
            <a:ext cx="4461840" cy="165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590261F-6AB3-4840-9CD3-68551B54BB47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404FFAC-765D-4925-98E3-965116E688E3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A85A9C6-9652-4BDD-8ABD-7D0F16D19FAA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1840" cy="78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09280" y="3602160"/>
            <a:ext cx="4461840" cy="165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4461840" cy="78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F758CB3-EE26-4FF3-859E-33C8E5C1F35C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1840" cy="165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09280" y="3602160"/>
            <a:ext cx="4461840" cy="78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209280" y="4466880"/>
            <a:ext cx="4461840" cy="78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D0EB676-4DB1-4DC7-A295-BE7D5F399A09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1840" cy="78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09280" y="3602160"/>
            <a:ext cx="4461840" cy="78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9143640" cy="78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C54E0C6-4C48-4357-8EA5-A854F2F131CF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" hidden="1"/>
          <p:cNvSpPr/>
          <p:nvPr/>
        </p:nvSpPr>
        <p:spPr>
          <a:xfrm>
            <a:off x="0" y="6563160"/>
            <a:ext cx="12191760" cy="300240"/>
          </a:xfrm>
          <a:prstGeom prst="rect">
            <a:avLst/>
          </a:prstGeom>
          <a:solidFill>
            <a:srgbClr val="f99737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MoodleMoot Italia 2022  - Urbino" hidden="1"/>
          <p:cNvSpPr/>
          <p:nvPr/>
        </p:nvSpPr>
        <p:spPr>
          <a:xfrm>
            <a:off x="4347720" y="6575760"/>
            <a:ext cx="3495960" cy="27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-IT" sz="1200" spc="-1" strike="noStrike">
                <a:solidFill>
                  <a:srgbClr val="ffffff"/>
                </a:solidFill>
                <a:latin typeface="Calibri"/>
                <a:ea typeface="Calibri"/>
              </a:rPr>
              <a:t>MoodleMoot Italia 202</a:t>
            </a:r>
            <a:r>
              <a:rPr b="0" lang="it-IT" sz="1200" spc="-1" strike="noStrike">
                <a:solidFill>
                  <a:srgbClr val="ffffff"/>
                </a:solidFill>
                <a:latin typeface="Calibri"/>
                <a:ea typeface="Calibri"/>
              </a:rPr>
              <a:t>4 - Viterbo</a:t>
            </a:r>
            <a:endParaRPr b="0" lang="it-IT" sz="1200" spc="-1" strike="noStrike">
              <a:latin typeface="Arial"/>
            </a:endParaRPr>
          </a:p>
        </p:txBody>
      </p:sp>
      <p:pic>
        <p:nvPicPr>
          <p:cNvPr id="2" name="Picture 12" descr="Picture 12"/>
          <p:cNvPicPr/>
          <p:nvPr/>
        </p:nvPicPr>
        <p:blipFill>
          <a:blip r:embed="rId3"/>
          <a:stretch/>
        </p:blipFill>
        <p:spPr>
          <a:xfrm>
            <a:off x="200160" y="136800"/>
            <a:ext cx="1144440" cy="465120"/>
          </a:xfrm>
          <a:prstGeom prst="rect">
            <a:avLst/>
          </a:prstGeom>
          <a:ln w="12700">
            <a:noFill/>
          </a:ln>
        </p:spPr>
      </p:pic>
      <p:pic>
        <p:nvPicPr>
          <p:cNvPr id="3" name="Immagine 9" descr="Immagine che contiene Carattere, testo, Elementi grafici, grafica&#10;&#10;Descrizione generata automaticamente"/>
          <p:cNvPicPr/>
          <p:nvPr/>
        </p:nvPicPr>
        <p:blipFill>
          <a:blip r:embed="rId4"/>
          <a:stretch/>
        </p:blipFill>
        <p:spPr>
          <a:xfrm>
            <a:off x="9911520" y="128520"/>
            <a:ext cx="2063160" cy="4676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anchor="b">
            <a:no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6000" spc="-1" strike="noStrike">
                <a:solidFill>
                  <a:srgbClr val="000000"/>
                </a:solidFill>
                <a:latin typeface="Calibri Light"/>
                <a:ea typeface="Calibri Light"/>
              </a:rPr>
              <a:t>Title Text</a:t>
            </a:r>
            <a:endParaRPr b="0" lang="it-IT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Body Level One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Body Level Two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Body Level Three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Body Level Four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Body Level Five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12" descr="Picture 12"/>
          <p:cNvPicPr/>
          <p:nvPr/>
        </p:nvPicPr>
        <p:blipFill>
          <a:blip r:embed="rId5"/>
          <a:stretch/>
        </p:blipFill>
        <p:spPr>
          <a:xfrm>
            <a:off x="200160" y="136800"/>
            <a:ext cx="1144440" cy="465120"/>
          </a:xfrm>
          <a:prstGeom prst="rect">
            <a:avLst/>
          </a:prstGeom>
          <a:ln w="12700">
            <a:noFill/>
          </a:ln>
        </p:spPr>
      </p:pic>
      <p:sp>
        <p:nvSpPr>
          <p:cNvPr id="7" name="PlaceHolder 3"/>
          <p:cNvSpPr>
            <a:spLocks noGrp="1"/>
          </p:cNvSpPr>
          <p:nvPr>
            <p:ph type="sldNum" idx="1"/>
          </p:nvPr>
        </p:nvSpPr>
        <p:spPr>
          <a:xfrm>
            <a:off x="11862360" y="6573600"/>
            <a:ext cx="258120" cy="2480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it-IT" sz="1200" spc="-1" strike="noStrike">
                <a:solidFill>
                  <a:srgbClr val="f99837"/>
                </a:solidFill>
                <a:latin typeface="Calibri"/>
                <a:ea typeface="Calibri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B491E063-24FA-4F3E-BB81-0D29AB502645}" type="slidenum">
              <a:rPr b="0" lang="it-IT" sz="1200" spc="-1" strike="noStrike">
                <a:solidFill>
                  <a:srgbClr val="f99837"/>
                </a:solidFill>
                <a:latin typeface="Calibri"/>
                <a:ea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8" name="Rectangle"/>
          <p:cNvSpPr/>
          <p:nvPr/>
        </p:nvSpPr>
        <p:spPr>
          <a:xfrm>
            <a:off x="-10800" y="6770520"/>
            <a:ext cx="2210760" cy="127800"/>
          </a:xfrm>
          <a:prstGeom prst="rect">
            <a:avLst/>
          </a:prstGeom>
          <a:solidFill>
            <a:srgbClr val="f08017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" name="Immagine 4" descr="Immagine che contiene silhouette, notte&#10;&#10;Descrizione generata automaticamente"/>
          <p:cNvPicPr/>
          <p:nvPr/>
        </p:nvPicPr>
        <p:blipFill>
          <a:blip r:embed="rId6"/>
          <a:stretch/>
        </p:blipFill>
        <p:spPr>
          <a:xfrm>
            <a:off x="2187000" y="5515920"/>
            <a:ext cx="7817400" cy="1457640"/>
          </a:xfrm>
          <a:prstGeom prst="rect">
            <a:avLst/>
          </a:prstGeom>
          <a:ln w="0">
            <a:noFill/>
          </a:ln>
        </p:spPr>
      </p:pic>
      <p:sp>
        <p:nvSpPr>
          <p:cNvPr id="10" name="Rectangle"/>
          <p:cNvSpPr/>
          <p:nvPr/>
        </p:nvSpPr>
        <p:spPr>
          <a:xfrm>
            <a:off x="9912240" y="6770520"/>
            <a:ext cx="2301480" cy="127800"/>
          </a:xfrm>
          <a:prstGeom prst="rect">
            <a:avLst/>
          </a:prstGeom>
          <a:solidFill>
            <a:srgbClr val="f08017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" name="Immagine 1" descr="Immagine che contiene Carattere, testo, Elementi grafici, grafica&#10;&#10;Descrizione generata automaticamente"/>
          <p:cNvPicPr/>
          <p:nvPr/>
        </p:nvPicPr>
        <p:blipFill>
          <a:blip r:embed="rId7"/>
          <a:stretch/>
        </p:blipFill>
        <p:spPr>
          <a:xfrm>
            <a:off x="9911520" y="128520"/>
            <a:ext cx="2063160" cy="467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ldNum" idx="2"/>
          </p:nvPr>
        </p:nvSpPr>
        <p:spPr>
          <a:xfrm>
            <a:off x="11831760" y="6536520"/>
            <a:ext cx="181080" cy="2480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it-IT" sz="1200" spc="-1" strike="noStrike">
                <a:solidFill>
                  <a:srgbClr val="f99837"/>
                </a:solidFill>
                <a:latin typeface="Calibri"/>
                <a:ea typeface="Calibri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009A2326-5F80-451F-93B0-EFBCD7ECDB1B}" type="slidenum">
              <a:rPr b="0" lang="it-IT" sz="1200" spc="-1" strike="noStrike">
                <a:solidFill>
                  <a:srgbClr val="f99837"/>
                </a:solidFill>
                <a:latin typeface="Calibri"/>
                <a:ea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9" name="PlaceHolder 1"/>
          <p:cNvSpPr txBox="1"/>
          <p:nvPr/>
        </p:nvSpPr>
        <p:spPr>
          <a:xfrm>
            <a:off x="1523880" y="1122840"/>
            <a:ext cx="9141120" cy="23846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0" bIns="0" anchor="b">
            <a:no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6000" spc="-1" strike="noStrike">
                <a:solidFill>
                  <a:srgbClr val="000000"/>
                </a:solidFill>
                <a:latin typeface="Calibri Light"/>
                <a:ea typeface="Calibri Light"/>
              </a:rPr>
              <a:t>È possibile realizzare un Moodle multi-brand?</a:t>
            </a:r>
            <a:endParaRPr b="0" lang="it-IT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 txBox="1"/>
          <p:nvPr/>
        </p:nvSpPr>
        <p:spPr>
          <a:xfrm>
            <a:off x="1523880" y="3926520"/>
            <a:ext cx="9141120" cy="16527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0" bIns="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Marco Tosatto</a:t>
            </a:r>
            <a:br>
              <a:rPr sz="2400"/>
            </a:b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Membro AIUM</a:t>
            </a:r>
            <a:br>
              <a:rPr sz="2400"/>
            </a:br>
            <a:r>
              <a:rPr b="0" lang="it-IT" sz="2400" spc="-1" strike="noStrike">
                <a:latin typeface="Calibri"/>
                <a:ea typeface="Calibri"/>
              </a:rPr>
              <a:t>marco.tosatto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@digitaladventure.it</a:t>
            </a:r>
            <a:endParaRPr b="0" lang="it-IT" sz="2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8"/>
          <p:cNvSpPr txBox="1"/>
          <p:nvPr/>
        </p:nvSpPr>
        <p:spPr>
          <a:xfrm>
            <a:off x="1467000" y="913320"/>
            <a:ext cx="9141120" cy="90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3200" spc="-1" strike="noStrike">
                <a:latin typeface="Arial"/>
              </a:rPr>
              <a:t>Virtual Host</a:t>
            </a:r>
            <a:endParaRPr b="0" lang="it-IT" sz="3200" spc="-1" strike="noStrike">
              <a:latin typeface="Times New Roman"/>
            </a:endParaRPr>
          </a:p>
        </p:txBody>
      </p:sp>
      <p:grpSp>
        <p:nvGrpSpPr>
          <p:cNvPr id="122" name="Group 48"/>
          <p:cNvGrpSpPr/>
          <p:nvPr/>
        </p:nvGrpSpPr>
        <p:grpSpPr>
          <a:xfrm>
            <a:off x="3287880" y="1807200"/>
            <a:ext cx="5612760" cy="4312440"/>
            <a:chOff x="3287880" y="1807200"/>
            <a:chExt cx="5612760" cy="4312440"/>
          </a:xfrm>
        </p:grpSpPr>
        <p:sp>
          <p:nvSpPr>
            <p:cNvPr id="123" name="Freeform: Shape 1"/>
            <p:cNvSpPr/>
            <p:nvPr/>
          </p:nvSpPr>
          <p:spPr>
            <a:xfrm rot="10800000">
              <a:off x="3851640" y="4158360"/>
              <a:ext cx="4487760" cy="1747440"/>
            </a:xfrm>
            <a:custGeom>
              <a:avLst/>
              <a:gdLst/>
              <a:ahLst/>
              <a:rect l="l" t="t" r="r" b="b"/>
              <a:pathLst>
                <a:path w="4281246" h="1654535">
                  <a:moveTo>
                    <a:pt x="2140623" y="1654535"/>
                  </a:moveTo>
                  <a:lnTo>
                    <a:pt x="0" y="1119000"/>
                  </a:lnTo>
                  <a:lnTo>
                    <a:pt x="2108873" y="0"/>
                  </a:lnTo>
                  <a:lnTo>
                    <a:pt x="4281246" y="1119000"/>
                  </a:lnTo>
                  <a:lnTo>
                    <a:pt x="2140623" y="1654535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4" name="Freeform: Shape 2"/>
            <p:cNvSpPr/>
            <p:nvPr/>
          </p:nvSpPr>
          <p:spPr>
            <a:xfrm rot="10800000">
              <a:off x="4595040" y="3377160"/>
              <a:ext cx="2994120" cy="1359720"/>
            </a:xfrm>
            <a:custGeom>
              <a:avLst/>
              <a:gdLst/>
              <a:ahLst/>
              <a:rect l="l" t="t" r="r" b="b"/>
              <a:pathLst>
                <a:path w="2856898" h="1287648">
                  <a:moveTo>
                    <a:pt x="1425287" y="1287648"/>
                  </a:moveTo>
                  <a:lnTo>
                    <a:pt x="0" y="932169"/>
                  </a:lnTo>
                  <a:lnTo>
                    <a:pt x="1399886" y="0"/>
                  </a:lnTo>
                  <a:lnTo>
                    <a:pt x="2856898" y="927282"/>
                  </a:lnTo>
                  <a:lnTo>
                    <a:pt x="1425287" y="128764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5" name="Freeform: Shape 3"/>
            <p:cNvSpPr/>
            <p:nvPr/>
          </p:nvSpPr>
          <p:spPr>
            <a:xfrm rot="10800000">
              <a:off x="5353200" y="2591640"/>
              <a:ext cx="1478160" cy="1051920"/>
            </a:xfrm>
            <a:custGeom>
              <a:avLst/>
              <a:gdLst/>
              <a:ahLst/>
              <a:rect l="l" t="t" r="r" b="b"/>
              <a:pathLst>
                <a:path w="1411045" h="996628">
                  <a:moveTo>
                    <a:pt x="702778" y="996628"/>
                  </a:moveTo>
                  <a:lnTo>
                    <a:pt x="0" y="821349"/>
                  </a:lnTo>
                  <a:lnTo>
                    <a:pt x="696428" y="0"/>
                  </a:lnTo>
                  <a:lnTo>
                    <a:pt x="1411045" y="822718"/>
                  </a:lnTo>
                  <a:lnTo>
                    <a:pt x="702778" y="99662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6" name="Freeform: Shape 4"/>
            <p:cNvSpPr/>
            <p:nvPr/>
          </p:nvSpPr>
          <p:spPr>
            <a:xfrm>
              <a:off x="3287880" y="4723560"/>
              <a:ext cx="5612760" cy="1396080"/>
            </a:xfrm>
            <a:custGeom>
              <a:avLst/>
              <a:gdLst/>
              <a:ahLst/>
              <a:rect l="l" t="t" r="r" b="b"/>
              <a:pathLst>
                <a:path w="5354392" h="1322200">
                  <a:moveTo>
                    <a:pt x="4817819" y="0"/>
                  </a:moveTo>
                  <a:lnTo>
                    <a:pt x="5354392" y="691015"/>
                  </a:lnTo>
                  <a:lnTo>
                    <a:pt x="2677196" y="1322200"/>
                  </a:lnTo>
                  <a:lnTo>
                    <a:pt x="0" y="691015"/>
                  </a:lnTo>
                  <a:lnTo>
                    <a:pt x="536573" y="0"/>
                  </a:lnTo>
                  <a:lnTo>
                    <a:pt x="2677196" y="5046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7" name="Freeform: Shape 5"/>
            <p:cNvSpPr/>
            <p:nvPr/>
          </p:nvSpPr>
          <p:spPr>
            <a:xfrm>
              <a:off x="4049280" y="3757320"/>
              <a:ext cx="4090320" cy="1220400"/>
            </a:xfrm>
            <a:custGeom>
              <a:avLst/>
              <a:gdLst/>
              <a:ahLst/>
              <a:rect l="l" t="t" r="r" b="b"/>
              <a:pathLst>
                <a:path w="3902523" h="1155882">
                  <a:moveTo>
                    <a:pt x="3382873" y="0"/>
                  </a:moveTo>
                  <a:lnTo>
                    <a:pt x="3902523" y="669221"/>
                  </a:lnTo>
                  <a:lnTo>
                    <a:pt x="1951261" y="1155882"/>
                  </a:lnTo>
                  <a:lnTo>
                    <a:pt x="0" y="669221"/>
                  </a:lnTo>
                  <a:lnTo>
                    <a:pt x="519649" y="0"/>
                  </a:lnTo>
                  <a:lnTo>
                    <a:pt x="1951261" y="3309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8" name="Freeform: Shape 6"/>
            <p:cNvSpPr/>
            <p:nvPr/>
          </p:nvSpPr>
          <p:spPr>
            <a:xfrm>
              <a:off x="5535000" y="1807200"/>
              <a:ext cx="1118520" cy="865800"/>
            </a:xfrm>
            <a:custGeom>
              <a:avLst/>
              <a:gdLst/>
              <a:ahLst/>
              <a:rect l="l" t="t" r="r" b="b"/>
              <a:pathLst>
                <a:path w="1067740" h="820687">
                  <a:moveTo>
                    <a:pt x="533870" y="0"/>
                  </a:moveTo>
                  <a:lnTo>
                    <a:pt x="1067740" y="687535"/>
                  </a:lnTo>
                  <a:lnTo>
                    <a:pt x="533870" y="820687"/>
                  </a:lnTo>
                  <a:lnTo>
                    <a:pt x="0" y="68753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9" name="Freeform: Shape 7"/>
            <p:cNvSpPr/>
            <p:nvPr/>
          </p:nvSpPr>
          <p:spPr>
            <a:xfrm>
              <a:off x="4794480" y="2774160"/>
              <a:ext cx="2599560" cy="1049760"/>
            </a:xfrm>
            <a:custGeom>
              <a:avLst/>
              <a:gdLst/>
              <a:ahLst/>
              <a:rect l="l" t="t" r="r" b="b"/>
              <a:pathLst>
                <a:path w="2480154" h="994168">
                  <a:moveTo>
                    <a:pt x="1948344" y="0"/>
                  </a:moveTo>
                  <a:lnTo>
                    <a:pt x="2480154" y="684882"/>
                  </a:lnTo>
                  <a:lnTo>
                    <a:pt x="1240077" y="994168"/>
                  </a:lnTo>
                  <a:lnTo>
                    <a:pt x="0" y="684882"/>
                  </a:lnTo>
                  <a:lnTo>
                    <a:pt x="531810" y="0"/>
                  </a:lnTo>
                  <a:lnTo>
                    <a:pt x="1240077" y="1766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0" name="Freeform: Shape 8"/>
            <p:cNvSpPr/>
            <p:nvPr/>
          </p:nvSpPr>
          <p:spPr>
            <a:xfrm>
              <a:off x="6094800" y="1807200"/>
              <a:ext cx="558720" cy="865800"/>
            </a:xfrm>
            <a:custGeom>
              <a:avLst/>
              <a:gdLst/>
              <a:ahLst/>
              <a:rect l="l" t="t" r="r" b="b"/>
              <a:pathLst>
                <a:path w="533870" h="820687">
                  <a:moveTo>
                    <a:pt x="0" y="0"/>
                  </a:moveTo>
                  <a:lnTo>
                    <a:pt x="533870" y="687535"/>
                  </a:lnTo>
                  <a:lnTo>
                    <a:pt x="0" y="820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1" name="Freeform: Shape 9"/>
            <p:cNvSpPr/>
            <p:nvPr/>
          </p:nvSpPr>
          <p:spPr>
            <a:xfrm>
              <a:off x="6094800" y="2774160"/>
              <a:ext cx="1299240" cy="1049760"/>
            </a:xfrm>
            <a:custGeom>
              <a:avLst/>
              <a:gdLst/>
              <a:ahLst/>
              <a:rect l="l" t="t" r="r" b="b"/>
              <a:pathLst>
                <a:path w="1240077" h="994168">
                  <a:moveTo>
                    <a:pt x="708267" y="0"/>
                  </a:moveTo>
                  <a:lnTo>
                    <a:pt x="1240077" y="684882"/>
                  </a:lnTo>
                  <a:lnTo>
                    <a:pt x="0" y="994168"/>
                  </a:lnTo>
                  <a:lnTo>
                    <a:pt x="0" y="176648"/>
                  </a:lnTo>
                  <a:lnTo>
                    <a:pt x="70826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2" name="Freeform: Shape 10"/>
            <p:cNvSpPr/>
            <p:nvPr/>
          </p:nvSpPr>
          <p:spPr>
            <a:xfrm>
              <a:off x="6094800" y="3757320"/>
              <a:ext cx="2044800" cy="1220400"/>
            </a:xfrm>
            <a:custGeom>
              <a:avLst/>
              <a:gdLst/>
              <a:ahLst/>
              <a:rect l="l" t="t" r="r" b="b"/>
              <a:pathLst>
                <a:path w="1951263" h="1155882">
                  <a:moveTo>
                    <a:pt x="1431613" y="0"/>
                  </a:moveTo>
                  <a:lnTo>
                    <a:pt x="1951263" y="669221"/>
                  </a:lnTo>
                  <a:lnTo>
                    <a:pt x="1" y="1155882"/>
                  </a:lnTo>
                  <a:lnTo>
                    <a:pt x="0" y="1155882"/>
                  </a:lnTo>
                  <a:lnTo>
                    <a:pt x="0" y="330981"/>
                  </a:lnTo>
                  <a:lnTo>
                    <a:pt x="1" y="330981"/>
                  </a:lnTo>
                  <a:lnTo>
                    <a:pt x="1431613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3" name="Freeform: Shape 11"/>
            <p:cNvSpPr/>
            <p:nvPr/>
          </p:nvSpPr>
          <p:spPr>
            <a:xfrm>
              <a:off x="6094800" y="4723560"/>
              <a:ext cx="2805840" cy="1396080"/>
            </a:xfrm>
            <a:custGeom>
              <a:avLst/>
              <a:gdLst/>
              <a:ahLst/>
              <a:rect l="l" t="t" r="r" b="b"/>
              <a:pathLst>
                <a:path w="2677196" h="1322200">
                  <a:moveTo>
                    <a:pt x="2140623" y="0"/>
                  </a:moveTo>
                  <a:lnTo>
                    <a:pt x="2677196" y="691015"/>
                  </a:lnTo>
                  <a:lnTo>
                    <a:pt x="0" y="1322200"/>
                  </a:lnTo>
                  <a:lnTo>
                    <a:pt x="0" y="504680"/>
                  </a:lnTo>
                  <a:lnTo>
                    <a:pt x="214062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34" name="Freeform: Shape 49"/>
          <p:cNvSpPr/>
          <p:nvPr/>
        </p:nvSpPr>
        <p:spPr>
          <a:xfrm>
            <a:off x="1023120" y="1809720"/>
            <a:ext cx="4333680" cy="726840"/>
          </a:xfrm>
          <a:custGeom>
            <a:avLst/>
            <a:gdLst/>
            <a:ahLst/>
            <a:rect l="l" t="t" r="r" b="b"/>
            <a:pathLst>
              <a:path w="3907757" h="784128">
                <a:moveTo>
                  <a:pt x="0" y="0"/>
                </a:moveTo>
                <a:lnTo>
                  <a:pt x="3907757" y="0"/>
                </a:lnTo>
                <a:lnTo>
                  <a:pt x="3398273" y="784128"/>
                </a:lnTo>
                <a:lnTo>
                  <a:pt x="0" y="784128"/>
                </a:lnTo>
                <a:close/>
              </a:path>
            </a:pathLst>
          </a:cu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54864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r>
              <a:rPr b="1" lang="en-US" sz="1800" spc="-1" strike="noStrike" cap="all">
                <a:solidFill>
                  <a:srgbClr val="262626"/>
                </a:solidFill>
                <a:latin typeface="Calibri"/>
                <a:ea typeface="DejaVu Sans"/>
              </a:rPr>
              <a:t>wildcard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35" name="Freeform: Shape 50"/>
          <p:cNvSpPr/>
          <p:nvPr/>
        </p:nvSpPr>
        <p:spPr>
          <a:xfrm>
            <a:off x="1023120" y="2779200"/>
            <a:ext cx="3580920" cy="726480"/>
          </a:xfrm>
          <a:custGeom>
            <a:avLst/>
            <a:gdLst/>
            <a:ahLst/>
            <a:rect l="l" t="t" r="r" b="b"/>
            <a:pathLst>
              <a:path w="3229224" h="784128">
                <a:moveTo>
                  <a:pt x="0" y="0"/>
                </a:moveTo>
                <a:lnTo>
                  <a:pt x="3229224" y="0"/>
                </a:lnTo>
                <a:lnTo>
                  <a:pt x="2719739" y="784128"/>
                </a:lnTo>
                <a:lnTo>
                  <a:pt x="0" y="784128"/>
                </a:lnTo>
                <a:close/>
              </a:path>
            </a:pathLst>
          </a:cu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vertOverflow="overflow" lIns="68760" rIns="548640" tIns="34200" bIns="34200" anchor="ctr">
            <a:noAutofit/>
          </a:bodyPr>
          <a:p>
            <a:pPr algn="r">
              <a:lnSpc>
                <a:spcPct val="100000"/>
              </a:lnSpc>
              <a:buNone/>
            </a:pPr>
            <a:r>
              <a:rPr b="1" lang="en-US" sz="1800" spc="-1" strike="noStrike" cap="all">
                <a:solidFill>
                  <a:srgbClr val="262626"/>
                </a:solidFill>
                <a:latin typeface="Calibri"/>
                <a:ea typeface="DejaVu Sans"/>
              </a:rPr>
              <a:t>3° </a:t>
            </a:r>
            <a:r>
              <a:rPr b="1" lang="it-IT" sz="1800" spc="-1" strike="noStrike" cap="all">
                <a:solidFill>
                  <a:srgbClr val="262626"/>
                </a:solidFill>
                <a:latin typeface="Calibri"/>
                <a:ea typeface="DejaVu Sans"/>
              </a:rPr>
              <a:t>livello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36" name="Freeform: Shape 51"/>
          <p:cNvSpPr/>
          <p:nvPr/>
        </p:nvSpPr>
        <p:spPr>
          <a:xfrm>
            <a:off x="1023120" y="3751200"/>
            <a:ext cx="2826360" cy="726840"/>
          </a:xfrm>
          <a:custGeom>
            <a:avLst/>
            <a:gdLst/>
            <a:ahLst/>
            <a:rect l="l" t="t" r="r" b="b"/>
            <a:pathLst>
              <a:path w="2548827" h="784128">
                <a:moveTo>
                  <a:pt x="0" y="0"/>
                </a:moveTo>
                <a:lnTo>
                  <a:pt x="2548827" y="0"/>
                </a:lnTo>
                <a:lnTo>
                  <a:pt x="2039342" y="784128"/>
                </a:lnTo>
                <a:lnTo>
                  <a:pt x="0" y="784128"/>
                </a:lnTo>
                <a:close/>
              </a:path>
            </a:pathLst>
          </a:cu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vertOverflow="overflow" lIns="68760" rIns="548640" tIns="34200" bIns="34200" anchor="ctr">
            <a:noAutofit/>
          </a:bodyPr>
          <a:p>
            <a:pPr algn="r">
              <a:lnSpc>
                <a:spcPct val="100000"/>
              </a:lnSpc>
              <a:buNone/>
            </a:pPr>
            <a:r>
              <a:rPr b="1" lang="en-US" sz="1800" spc="-1" strike="noStrike" cap="all">
                <a:solidFill>
                  <a:srgbClr val="262626"/>
                </a:solidFill>
                <a:latin typeface="Calibri"/>
                <a:ea typeface="DejaVu Sans"/>
              </a:rPr>
              <a:t>3° </a:t>
            </a:r>
            <a:r>
              <a:rPr b="1" lang="it-IT" sz="1800" spc="-1" strike="noStrike" cap="all">
                <a:solidFill>
                  <a:srgbClr val="262626"/>
                </a:solidFill>
                <a:latin typeface="Calibri"/>
                <a:ea typeface="DejaVu Sans"/>
              </a:rPr>
              <a:t>livello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37" name="Freeform: Shape 52"/>
          <p:cNvSpPr/>
          <p:nvPr/>
        </p:nvSpPr>
        <p:spPr>
          <a:xfrm>
            <a:off x="1023120" y="4723200"/>
            <a:ext cx="2071440" cy="726480"/>
          </a:xfrm>
          <a:custGeom>
            <a:avLst/>
            <a:gdLst/>
            <a:ahLst/>
            <a:rect l="l" t="t" r="r" b="b"/>
            <a:pathLst>
              <a:path w="1868431" h="784128">
                <a:moveTo>
                  <a:pt x="0" y="0"/>
                </a:moveTo>
                <a:lnTo>
                  <a:pt x="1868431" y="0"/>
                </a:lnTo>
                <a:lnTo>
                  <a:pt x="1358947" y="784128"/>
                </a:lnTo>
                <a:lnTo>
                  <a:pt x="0" y="784128"/>
                </a:lnTo>
                <a:close/>
              </a:path>
            </a:pathLst>
          </a:cu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vertOverflow="overflow" lIns="68760" rIns="548640" tIns="34200" bIns="34200" anchor="ctr">
            <a:noAutofit/>
          </a:bodyPr>
          <a:p>
            <a:pPr algn="r">
              <a:lnSpc>
                <a:spcPct val="100000"/>
              </a:lnSpc>
              <a:buNone/>
            </a:pPr>
            <a:r>
              <a:rPr b="1" lang="it-IT" sz="1800" spc="-1" strike="noStrike" cap="all">
                <a:solidFill>
                  <a:srgbClr val="262626"/>
                </a:solidFill>
                <a:latin typeface="Calibri"/>
                <a:ea typeface="DejaVu Sans"/>
              </a:rPr>
              <a:t>Dominio</a:t>
            </a:r>
            <a:r>
              <a:rPr b="1" lang="en-US" sz="1800" spc="-1" strike="noStrike" cap="all">
                <a:solidFill>
                  <a:srgbClr val="262626"/>
                </a:solidFill>
                <a:latin typeface="Calibri"/>
                <a:ea typeface="DejaVu Sans"/>
              </a:rPr>
              <a:t> </a:t>
            </a:r>
            <a:r>
              <a:rPr b="1" lang="it-IT" sz="1800" spc="-1" strike="noStrike" cap="all">
                <a:solidFill>
                  <a:srgbClr val="262626"/>
                </a:solidFill>
                <a:latin typeface="Calibri"/>
                <a:ea typeface="DejaVu Sans"/>
              </a:rPr>
              <a:t>generico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38" name="Freeform: Shape 53"/>
          <p:cNvSpPr/>
          <p:nvPr/>
        </p:nvSpPr>
        <p:spPr>
          <a:xfrm>
            <a:off x="6840360" y="1809720"/>
            <a:ext cx="4325400" cy="726840"/>
          </a:xfrm>
          <a:custGeom>
            <a:avLst/>
            <a:gdLst/>
            <a:ahLst/>
            <a:rect l="l" t="t" r="r" b="b"/>
            <a:pathLst>
              <a:path w="3899889" h="784128">
                <a:moveTo>
                  <a:pt x="0" y="0"/>
                </a:moveTo>
                <a:lnTo>
                  <a:pt x="3899889" y="0"/>
                </a:lnTo>
                <a:lnTo>
                  <a:pt x="3899889" y="784128"/>
                </a:lnTo>
                <a:lnTo>
                  <a:pt x="509484" y="784128"/>
                </a:lnTo>
                <a:close/>
              </a:path>
            </a:pathLst>
          </a:cu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4864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262626"/>
                </a:solidFill>
                <a:latin typeface="Calibri"/>
                <a:ea typeface="DejaVu Sans"/>
              </a:rPr>
              <a:t>*.digitaladventure.it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39" name="Freeform: Shape 54"/>
          <p:cNvSpPr/>
          <p:nvPr/>
        </p:nvSpPr>
        <p:spPr>
          <a:xfrm>
            <a:off x="7593480" y="2779200"/>
            <a:ext cx="3572280" cy="726480"/>
          </a:xfrm>
          <a:custGeom>
            <a:avLst/>
            <a:gdLst/>
            <a:ahLst/>
            <a:rect l="l" t="t" r="r" b="b"/>
            <a:pathLst>
              <a:path w="3221357" h="784128">
                <a:moveTo>
                  <a:pt x="0" y="0"/>
                </a:moveTo>
                <a:lnTo>
                  <a:pt x="3221357" y="0"/>
                </a:lnTo>
                <a:lnTo>
                  <a:pt x="3221357" y="784128"/>
                </a:lnTo>
                <a:lnTo>
                  <a:pt x="509484" y="784128"/>
                </a:lnTo>
                <a:close/>
              </a:path>
            </a:pathLst>
          </a:cu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4864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262626"/>
                </a:solidFill>
                <a:latin typeface="Calibri"/>
                <a:ea typeface="DejaVu Sans"/>
              </a:rPr>
              <a:t>demo.digitaladventure.it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40" name="Freeform: Shape 55"/>
          <p:cNvSpPr/>
          <p:nvPr/>
        </p:nvSpPr>
        <p:spPr>
          <a:xfrm>
            <a:off x="8348040" y="3751200"/>
            <a:ext cx="2817720" cy="726840"/>
          </a:xfrm>
          <a:custGeom>
            <a:avLst/>
            <a:gdLst/>
            <a:ahLst/>
            <a:rect l="l" t="t" r="r" b="b"/>
            <a:pathLst>
              <a:path w="2540958" h="784128">
                <a:moveTo>
                  <a:pt x="0" y="0"/>
                </a:moveTo>
                <a:lnTo>
                  <a:pt x="2540958" y="0"/>
                </a:lnTo>
                <a:lnTo>
                  <a:pt x="2540958" y="784128"/>
                </a:lnTo>
                <a:lnTo>
                  <a:pt x="509484" y="784128"/>
                </a:lnTo>
                <a:close/>
              </a:path>
            </a:pathLst>
          </a:cu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4864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300" spc="-1" strike="noStrike">
                <a:solidFill>
                  <a:srgbClr val="262626"/>
                </a:solidFill>
                <a:latin typeface="Calibri"/>
                <a:ea typeface="DejaVu Sans"/>
              </a:rPr>
              <a:t>phpmyadmin.digitaladventure.it</a:t>
            </a:r>
            <a:endParaRPr b="0" lang="it-IT" sz="1300" spc="-1" strike="noStrike">
              <a:latin typeface="Arial"/>
            </a:endParaRPr>
          </a:p>
        </p:txBody>
      </p:sp>
      <p:sp>
        <p:nvSpPr>
          <p:cNvPr id="141" name="Freeform: Shape 56"/>
          <p:cNvSpPr/>
          <p:nvPr/>
        </p:nvSpPr>
        <p:spPr>
          <a:xfrm>
            <a:off x="9102960" y="4723200"/>
            <a:ext cx="2062800" cy="726480"/>
          </a:xfrm>
          <a:custGeom>
            <a:avLst/>
            <a:gdLst/>
            <a:ahLst/>
            <a:rect l="l" t="t" r="r" b="b"/>
            <a:pathLst>
              <a:path w="1860562" h="784128">
                <a:moveTo>
                  <a:pt x="0" y="0"/>
                </a:moveTo>
                <a:lnTo>
                  <a:pt x="1860562" y="0"/>
                </a:lnTo>
                <a:lnTo>
                  <a:pt x="1860562" y="784128"/>
                </a:lnTo>
                <a:lnTo>
                  <a:pt x="509484" y="784128"/>
                </a:lnTo>
                <a:close/>
              </a:path>
            </a:pathLst>
          </a:cu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4864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500" spc="-1" strike="noStrike">
                <a:solidFill>
                  <a:srgbClr val="262626"/>
                </a:solidFill>
                <a:latin typeface="Calibri"/>
                <a:ea typeface="DejaVu Sans"/>
              </a:rPr>
              <a:t>digitaladventure.it</a:t>
            </a:r>
            <a:endParaRPr b="0" lang="it-IT" sz="15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 flipV="1">
            <a:off x="843120" y="1800360"/>
            <a:ext cx="360" cy="4130640"/>
          </a:xfrm>
          <a:prstGeom prst="line">
            <a:avLst/>
          </a:prstGeom>
          <a:ln w="763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4"/>
          <p:cNvSpPr txBox="1"/>
          <p:nvPr/>
        </p:nvSpPr>
        <p:spPr>
          <a:xfrm>
            <a:off x="1523880" y="932040"/>
            <a:ext cx="9141120" cy="90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3200" spc="-1" strike="noStrike">
                <a:latin typeface="Arial"/>
              </a:rPr>
              <a:t>Virtual Host</a:t>
            </a:r>
            <a:endParaRPr b="0" lang="it-IT" sz="3200" spc="-1" strike="noStrike">
              <a:latin typeface="Times New Roman"/>
            </a:endParaRPr>
          </a:p>
        </p:txBody>
      </p:sp>
      <p:sp>
        <p:nvSpPr>
          <p:cNvPr id="144" name="Freeform: Shape 17"/>
          <p:cNvSpPr/>
          <p:nvPr/>
        </p:nvSpPr>
        <p:spPr>
          <a:xfrm>
            <a:off x="5591880" y="1825920"/>
            <a:ext cx="1118520" cy="865800"/>
          </a:xfrm>
          <a:custGeom>
            <a:avLst/>
            <a:gdLst/>
            <a:ahLst/>
            <a:rect l="l" t="t" r="r" b="b"/>
            <a:pathLst>
              <a:path w="1067740" h="820687">
                <a:moveTo>
                  <a:pt x="533870" y="0"/>
                </a:moveTo>
                <a:lnTo>
                  <a:pt x="1067740" y="687535"/>
                </a:lnTo>
                <a:lnTo>
                  <a:pt x="533870" y="820687"/>
                </a:lnTo>
                <a:lnTo>
                  <a:pt x="0" y="6875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Freeform: Shape 19"/>
          <p:cNvSpPr/>
          <p:nvPr/>
        </p:nvSpPr>
        <p:spPr>
          <a:xfrm>
            <a:off x="6151680" y="1825920"/>
            <a:ext cx="558720" cy="865800"/>
          </a:xfrm>
          <a:custGeom>
            <a:avLst/>
            <a:gdLst/>
            <a:ahLst/>
            <a:rect l="l" t="t" r="r" b="b"/>
            <a:pathLst>
              <a:path w="533870" h="820687">
                <a:moveTo>
                  <a:pt x="0" y="0"/>
                </a:moveTo>
                <a:lnTo>
                  <a:pt x="533870" y="687535"/>
                </a:lnTo>
                <a:lnTo>
                  <a:pt x="0" y="8206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Freeform: Shape 23"/>
          <p:cNvSpPr/>
          <p:nvPr/>
        </p:nvSpPr>
        <p:spPr>
          <a:xfrm>
            <a:off x="1080000" y="1828440"/>
            <a:ext cx="4333680" cy="726840"/>
          </a:xfrm>
          <a:custGeom>
            <a:avLst/>
            <a:gdLst/>
            <a:ahLst/>
            <a:rect l="l" t="t" r="r" b="b"/>
            <a:pathLst>
              <a:path w="3907757" h="784128">
                <a:moveTo>
                  <a:pt x="0" y="0"/>
                </a:moveTo>
                <a:lnTo>
                  <a:pt x="3907757" y="0"/>
                </a:lnTo>
                <a:lnTo>
                  <a:pt x="3398273" y="784128"/>
                </a:lnTo>
                <a:lnTo>
                  <a:pt x="0" y="784128"/>
                </a:lnTo>
                <a:close/>
              </a:path>
            </a:pathLst>
          </a:cu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54864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r>
              <a:rPr b="1" lang="en-US" sz="1800" spc="-1" strike="noStrike" cap="all">
                <a:solidFill>
                  <a:srgbClr val="262626"/>
                </a:solidFill>
                <a:latin typeface="Calibri"/>
                <a:ea typeface="DejaVu Sans"/>
              </a:rPr>
              <a:t>wildcard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47" name="Freeform: Shape 27"/>
          <p:cNvSpPr/>
          <p:nvPr/>
        </p:nvSpPr>
        <p:spPr>
          <a:xfrm>
            <a:off x="6897240" y="1828440"/>
            <a:ext cx="4325400" cy="726840"/>
          </a:xfrm>
          <a:custGeom>
            <a:avLst/>
            <a:gdLst/>
            <a:ahLst/>
            <a:rect l="l" t="t" r="r" b="b"/>
            <a:pathLst>
              <a:path w="3899889" h="784128">
                <a:moveTo>
                  <a:pt x="0" y="0"/>
                </a:moveTo>
                <a:lnTo>
                  <a:pt x="3899889" y="0"/>
                </a:lnTo>
                <a:lnTo>
                  <a:pt x="3899889" y="784128"/>
                </a:lnTo>
                <a:lnTo>
                  <a:pt x="509484" y="784128"/>
                </a:lnTo>
                <a:close/>
              </a:path>
            </a:pathLst>
          </a:cu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4864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262626"/>
                </a:solidFill>
                <a:latin typeface="Calibri"/>
                <a:ea typeface="DejaVu Sans"/>
              </a:rPr>
              <a:t>*.digitaladventure.it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1872000" y="3037680"/>
            <a:ext cx="4081680" cy="3280680"/>
          </a:xfrm>
          <a:prstGeom prst="rect">
            <a:avLst/>
          </a:prstGeom>
          <a:ln w="38160">
            <a:solidFill>
              <a:srgbClr val="3465a4"/>
            </a:solidFill>
            <a:round/>
          </a:ln>
        </p:spPr>
      </p:pic>
      <p:pic>
        <p:nvPicPr>
          <p:cNvPr id="149" name="" descr=""/>
          <p:cNvPicPr/>
          <p:nvPr/>
        </p:nvPicPr>
        <p:blipFill>
          <a:blip r:embed="rId2"/>
          <a:stretch/>
        </p:blipFill>
        <p:spPr>
          <a:xfrm>
            <a:off x="8433000" y="3331080"/>
            <a:ext cx="1358280" cy="1867320"/>
          </a:xfrm>
          <a:prstGeom prst="rect">
            <a:avLst/>
          </a:prstGeom>
          <a:ln w="0">
            <a:noFill/>
          </a:ln>
        </p:spPr>
      </p:pic>
      <p:sp>
        <p:nvSpPr>
          <p:cNvPr id="150" name=""/>
          <p:cNvSpPr/>
          <p:nvPr/>
        </p:nvSpPr>
        <p:spPr>
          <a:xfrm>
            <a:off x="7675920" y="5130360"/>
            <a:ext cx="2871360" cy="5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Feedback immediato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"/>
          <p:cNvSpPr/>
          <p:nvPr/>
        </p:nvSpPr>
        <p:spPr>
          <a:xfrm>
            <a:off x="5103720" y="2584440"/>
            <a:ext cx="2031120" cy="2021040"/>
          </a:xfrm>
          <a:prstGeom prst="ellipse">
            <a:avLst/>
          </a:prstGeom>
          <a:solidFill>
            <a:srgbClr val="b4c7dc"/>
          </a:solidFill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Personalizzazioni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7322040" y="2584440"/>
            <a:ext cx="2031120" cy="2021040"/>
          </a:xfrm>
          <a:prstGeom prst="ellipse">
            <a:avLst/>
          </a:prstGeom>
          <a:noFill/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JavaScript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9540360" y="2584440"/>
            <a:ext cx="2031120" cy="2021040"/>
          </a:xfrm>
          <a:prstGeom prst="ellipse">
            <a:avLst/>
          </a:prstGeom>
          <a:noFill/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Difficoltà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2885040" y="2584440"/>
            <a:ext cx="2031120" cy="2021040"/>
          </a:xfrm>
          <a:prstGeom prst="ellipse">
            <a:avLst/>
          </a:prstGeom>
          <a:noFill/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Apache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666720" y="2584440"/>
            <a:ext cx="2031120" cy="2021040"/>
          </a:xfrm>
          <a:prstGeom prst="ellipse">
            <a:avLst/>
          </a:prstGeom>
          <a:noFill/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Prima di iniziare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"/>
          <p:cNvSpPr/>
          <p:nvPr/>
        </p:nvSpPr>
        <p:spPr>
          <a:xfrm>
            <a:off x="1524600" y="1099080"/>
            <a:ext cx="9141120" cy="5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Personalizzazioni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6661800" y="2899080"/>
            <a:ext cx="4137480" cy="182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16000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Logo, favicon e sfondo della pagina di login</a:t>
            </a:r>
            <a:endParaRPr b="0" lang="it-IT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Fino a due colori del brand</a:t>
            </a:r>
            <a:endParaRPr b="0" lang="it-IT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Email di comunicazione</a:t>
            </a:r>
            <a:endParaRPr b="0" lang="it-IT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Attestato finale</a:t>
            </a:r>
            <a:endParaRPr b="0" lang="it-IT" sz="2400" spc="-1" strike="noStrike"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2215800" y="1963440"/>
            <a:ext cx="3003480" cy="4543920"/>
          </a:xfrm>
          <a:prstGeom prst="rect">
            <a:avLst/>
          </a:prstGeom>
          <a:ln w="38160">
            <a:solidFill>
              <a:srgbClr val="3465a4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"/>
          <p:cNvSpPr/>
          <p:nvPr/>
        </p:nvSpPr>
        <p:spPr>
          <a:xfrm>
            <a:off x="1505520" y="1099080"/>
            <a:ext cx="9141120" cy="5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Personalizzazioni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>
            <a:off x="7830720" y="2899080"/>
            <a:ext cx="4137480" cy="182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Tramite modifica al plugin mod_reengagement</a:t>
            </a:r>
            <a:endParaRPr b="0" lang="it-IT" sz="2400" spc="-1" strike="noStrike">
              <a:latin typeface="Arial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823320" y="1999080"/>
            <a:ext cx="6680160" cy="4139280"/>
          </a:xfrm>
          <a:prstGeom prst="rect">
            <a:avLst/>
          </a:prstGeom>
          <a:ln w="38160">
            <a:solidFill>
              <a:srgbClr val="3465a4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"/>
          <p:cNvSpPr/>
          <p:nvPr/>
        </p:nvSpPr>
        <p:spPr>
          <a:xfrm>
            <a:off x="1524960" y="1080000"/>
            <a:ext cx="9141120" cy="5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Personalizzazioni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2461320" y="5580000"/>
            <a:ext cx="7269480" cy="53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Tramite nuovi sotto-plugin del plugin tool_certificate</a:t>
            </a:r>
            <a:endParaRPr b="0" lang="it-IT" sz="2400" spc="-1" strike="noStrike">
              <a:latin typeface="Arial"/>
            </a:endParaRPr>
          </a:p>
        </p:txBody>
      </p:sp>
      <p:pic>
        <p:nvPicPr>
          <p:cNvPr id="164" name="" descr=""/>
          <p:cNvPicPr/>
          <p:nvPr/>
        </p:nvPicPr>
        <p:blipFill>
          <a:blip r:embed="rId1"/>
          <a:stretch/>
        </p:blipFill>
        <p:spPr>
          <a:xfrm>
            <a:off x="1217520" y="1971000"/>
            <a:ext cx="9756720" cy="3428280"/>
          </a:xfrm>
          <a:prstGeom prst="rect">
            <a:avLst/>
          </a:prstGeom>
          <a:ln w="0">
            <a:noFill/>
          </a:ln>
        </p:spPr>
      </p:pic>
      <p:pic>
        <p:nvPicPr>
          <p:cNvPr id="165" name="" descr=""/>
          <p:cNvPicPr/>
          <p:nvPr/>
        </p:nvPicPr>
        <p:blipFill>
          <a:blip r:embed="rId2"/>
          <a:stretch/>
        </p:blipFill>
        <p:spPr>
          <a:xfrm>
            <a:off x="4138200" y="3859200"/>
            <a:ext cx="2341440" cy="1720080"/>
          </a:xfrm>
          <a:prstGeom prst="rect">
            <a:avLst/>
          </a:prstGeom>
          <a:ln w="0">
            <a:noFill/>
          </a:ln>
        </p:spPr>
      </p:pic>
      <p:pic>
        <p:nvPicPr>
          <p:cNvPr id="166" name="" descr=""/>
          <p:cNvPicPr/>
          <p:nvPr/>
        </p:nvPicPr>
        <p:blipFill>
          <a:blip r:embed="rId3"/>
          <a:stretch/>
        </p:blipFill>
        <p:spPr>
          <a:xfrm>
            <a:off x="9000360" y="3859200"/>
            <a:ext cx="2341440" cy="172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"/>
          <p:cNvSpPr/>
          <p:nvPr/>
        </p:nvSpPr>
        <p:spPr>
          <a:xfrm>
            <a:off x="1524600" y="1080000"/>
            <a:ext cx="9141120" cy="5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Personalizzazioni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168" name=""/>
          <p:cNvSpPr/>
          <p:nvPr/>
        </p:nvSpPr>
        <p:spPr>
          <a:xfrm>
            <a:off x="3169800" y="4824000"/>
            <a:ext cx="1689480" cy="53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Pagina PHP</a:t>
            </a:r>
            <a:endParaRPr b="0" lang="it-IT" sz="2400" spc="-1" strike="noStrike">
              <a:latin typeface="Arial"/>
            </a:endParaRPr>
          </a:p>
        </p:txBody>
      </p:sp>
      <p:pic>
        <p:nvPicPr>
          <p:cNvPr id="169" name="" descr=""/>
          <p:cNvPicPr/>
          <p:nvPr/>
        </p:nvPicPr>
        <p:blipFill>
          <a:blip r:embed="rId1"/>
          <a:stretch/>
        </p:blipFill>
        <p:spPr>
          <a:xfrm>
            <a:off x="3202200" y="2064240"/>
            <a:ext cx="5786640" cy="2579040"/>
          </a:xfrm>
          <a:prstGeom prst="rect">
            <a:avLst/>
          </a:prstGeom>
          <a:ln w="0">
            <a:noFill/>
          </a:ln>
        </p:spPr>
      </p:pic>
      <p:sp>
        <p:nvSpPr>
          <p:cNvPr id="170" name=""/>
          <p:cNvSpPr/>
          <p:nvPr/>
        </p:nvSpPr>
        <p:spPr>
          <a:xfrm>
            <a:off x="5220000" y="4104000"/>
            <a:ext cx="1689480" cy="53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Virtual Host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71" name=""/>
          <p:cNvSpPr/>
          <p:nvPr/>
        </p:nvSpPr>
        <p:spPr>
          <a:xfrm>
            <a:off x="7309800" y="4824000"/>
            <a:ext cx="1689480" cy="53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CSS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"/>
          <p:cNvSpPr/>
          <p:nvPr/>
        </p:nvSpPr>
        <p:spPr>
          <a:xfrm>
            <a:off x="5103720" y="2584440"/>
            <a:ext cx="2031120" cy="2021040"/>
          </a:xfrm>
          <a:prstGeom prst="ellipse">
            <a:avLst/>
          </a:prstGeom>
          <a:noFill/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Personalizzazioni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73" name=""/>
          <p:cNvSpPr/>
          <p:nvPr/>
        </p:nvSpPr>
        <p:spPr>
          <a:xfrm>
            <a:off x="7322040" y="2584440"/>
            <a:ext cx="2031120" cy="2021040"/>
          </a:xfrm>
          <a:prstGeom prst="ellipse">
            <a:avLst/>
          </a:prstGeom>
          <a:solidFill>
            <a:srgbClr val="b4c7dc"/>
          </a:solidFill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JavaScript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9540360" y="2584440"/>
            <a:ext cx="2031120" cy="2021040"/>
          </a:xfrm>
          <a:prstGeom prst="ellipse">
            <a:avLst/>
          </a:prstGeom>
          <a:noFill/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Difficoltà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75" name=""/>
          <p:cNvSpPr/>
          <p:nvPr/>
        </p:nvSpPr>
        <p:spPr>
          <a:xfrm>
            <a:off x="2885040" y="2584440"/>
            <a:ext cx="2031120" cy="2021040"/>
          </a:xfrm>
          <a:prstGeom prst="ellipse">
            <a:avLst/>
          </a:prstGeom>
          <a:noFill/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Apache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666720" y="2584440"/>
            <a:ext cx="2031120" cy="2021040"/>
          </a:xfrm>
          <a:prstGeom prst="ellipse">
            <a:avLst/>
          </a:prstGeom>
          <a:noFill/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Prima di iniziare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"/>
          <p:cNvSpPr/>
          <p:nvPr/>
        </p:nvSpPr>
        <p:spPr>
          <a:xfrm>
            <a:off x="1524600" y="1080000"/>
            <a:ext cx="9141120" cy="5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Applicazione delle personalizzazioni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178" name=""/>
          <p:cNvSpPr/>
          <p:nvPr/>
        </p:nvSpPr>
        <p:spPr>
          <a:xfrm>
            <a:off x="4033800" y="4824000"/>
            <a:ext cx="1689480" cy="53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Script JS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>
            <a:off x="6481800" y="4824000"/>
            <a:ext cx="1689480" cy="53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CSS</a:t>
            </a:r>
            <a:endParaRPr b="0" lang="it-IT" sz="2400" spc="-1" strike="noStrike">
              <a:latin typeface="Arial"/>
            </a:endParaRPr>
          </a:p>
        </p:txBody>
      </p:sp>
      <p:pic>
        <p:nvPicPr>
          <p:cNvPr id="180" name="" descr=""/>
          <p:cNvPicPr/>
          <p:nvPr/>
        </p:nvPicPr>
        <p:blipFill>
          <a:blip r:embed="rId1"/>
          <a:stretch/>
        </p:blipFill>
        <p:spPr>
          <a:xfrm>
            <a:off x="4036680" y="2628000"/>
            <a:ext cx="4117680" cy="201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"/>
          <p:cNvSpPr/>
          <p:nvPr/>
        </p:nvSpPr>
        <p:spPr>
          <a:xfrm>
            <a:off x="5103720" y="2584440"/>
            <a:ext cx="2031120" cy="2021040"/>
          </a:xfrm>
          <a:prstGeom prst="ellipse">
            <a:avLst/>
          </a:prstGeom>
          <a:noFill/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Personalizzazioni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82" name=""/>
          <p:cNvSpPr/>
          <p:nvPr/>
        </p:nvSpPr>
        <p:spPr>
          <a:xfrm>
            <a:off x="7322040" y="2584440"/>
            <a:ext cx="2031120" cy="2021040"/>
          </a:xfrm>
          <a:prstGeom prst="ellipse">
            <a:avLst/>
          </a:prstGeom>
          <a:noFill/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JavaScript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83" name=""/>
          <p:cNvSpPr/>
          <p:nvPr/>
        </p:nvSpPr>
        <p:spPr>
          <a:xfrm>
            <a:off x="9540360" y="2584440"/>
            <a:ext cx="2031120" cy="2021040"/>
          </a:xfrm>
          <a:prstGeom prst="ellipse">
            <a:avLst/>
          </a:prstGeom>
          <a:solidFill>
            <a:srgbClr val="b4c7dc"/>
          </a:solidFill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Difficoltà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84" name=""/>
          <p:cNvSpPr/>
          <p:nvPr/>
        </p:nvSpPr>
        <p:spPr>
          <a:xfrm>
            <a:off x="2885040" y="2584440"/>
            <a:ext cx="2031120" cy="2021040"/>
          </a:xfrm>
          <a:prstGeom prst="ellipse">
            <a:avLst/>
          </a:prstGeom>
          <a:noFill/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Apache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>
            <a:off x="666720" y="2584440"/>
            <a:ext cx="2031120" cy="2021040"/>
          </a:xfrm>
          <a:prstGeom prst="ellipse">
            <a:avLst/>
          </a:prstGeom>
          <a:noFill/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Prima di iniziare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3"/>
          <p:cNvSpPr txBox="1"/>
          <p:nvPr/>
        </p:nvSpPr>
        <p:spPr>
          <a:xfrm>
            <a:off x="1523880" y="1080000"/>
            <a:ext cx="9141120" cy="57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3200" spc="-1" strike="noStrike">
                <a:latin typeface="Arial"/>
              </a:rPr>
              <a:t>La situazione</a:t>
            </a:r>
            <a:endParaRPr b="0" lang="it-IT" sz="3200" spc="-1" strike="noStrike">
              <a:latin typeface="Times New Roman"/>
            </a:endParaRPr>
          </a:p>
        </p:txBody>
      </p:sp>
      <p:sp>
        <p:nvSpPr>
          <p:cNvPr id="52" name="PlaceHolder 9"/>
          <p:cNvSpPr txBox="1"/>
          <p:nvPr/>
        </p:nvSpPr>
        <p:spPr>
          <a:xfrm>
            <a:off x="7020000" y="2341800"/>
            <a:ext cx="539280" cy="53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Saas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1620000" y="4320000"/>
            <a:ext cx="1054440" cy="1054440"/>
          </a:xfrm>
          <a:prstGeom prst="rect">
            <a:avLst/>
          </a:prstGeom>
          <a:ln w="0">
            <a:noFill/>
          </a:ln>
        </p:spPr>
      </p:pic>
      <p:pic>
        <p:nvPicPr>
          <p:cNvPr id="54" name="" descr=""/>
          <p:cNvPicPr/>
          <p:nvPr/>
        </p:nvPicPr>
        <p:blipFill>
          <a:blip r:embed="rId2"/>
          <a:stretch/>
        </p:blipFill>
        <p:spPr>
          <a:xfrm>
            <a:off x="4259880" y="4320000"/>
            <a:ext cx="1054440" cy="1054440"/>
          </a:xfrm>
          <a:prstGeom prst="rect">
            <a:avLst/>
          </a:prstGeom>
          <a:ln w="0">
            <a:noFill/>
          </a:ln>
        </p:spPr>
      </p:pic>
      <p:pic>
        <p:nvPicPr>
          <p:cNvPr id="55" name="" descr=""/>
          <p:cNvPicPr/>
          <p:nvPr/>
        </p:nvPicPr>
        <p:blipFill>
          <a:blip r:embed="rId3"/>
          <a:stretch/>
        </p:blipFill>
        <p:spPr>
          <a:xfrm>
            <a:off x="6900120" y="4320000"/>
            <a:ext cx="1054440" cy="1054440"/>
          </a:xfrm>
          <a:prstGeom prst="rect">
            <a:avLst/>
          </a:prstGeom>
          <a:ln w="0">
            <a:noFill/>
          </a:ln>
        </p:spPr>
      </p:pic>
      <p:pic>
        <p:nvPicPr>
          <p:cNvPr id="56" name="" descr=""/>
          <p:cNvPicPr/>
          <p:nvPr/>
        </p:nvPicPr>
        <p:blipFill>
          <a:blip r:embed="rId4"/>
          <a:stretch/>
        </p:blipFill>
        <p:spPr>
          <a:xfrm>
            <a:off x="9540000" y="4320000"/>
            <a:ext cx="1054440" cy="1054440"/>
          </a:xfrm>
          <a:prstGeom prst="rect">
            <a:avLst/>
          </a:prstGeom>
          <a:ln w="0">
            <a:noFill/>
          </a:ln>
        </p:spPr>
      </p:pic>
      <p:pic>
        <p:nvPicPr>
          <p:cNvPr id="57" name="" descr=""/>
          <p:cNvPicPr/>
          <p:nvPr/>
        </p:nvPicPr>
        <p:blipFill>
          <a:blip r:embed="rId5"/>
          <a:stretch/>
        </p:blipFill>
        <p:spPr>
          <a:xfrm>
            <a:off x="5220000" y="1838160"/>
            <a:ext cx="1581120" cy="1581120"/>
          </a:xfrm>
          <a:prstGeom prst="rect">
            <a:avLst/>
          </a:prstGeom>
          <a:ln w="0">
            <a:noFill/>
          </a:ln>
        </p:spPr>
      </p:pic>
      <p:sp>
        <p:nvSpPr>
          <p:cNvPr id="58" name=""/>
          <p:cNvSpPr/>
          <p:nvPr/>
        </p:nvSpPr>
        <p:spPr>
          <a:xfrm flipV="1">
            <a:off x="2340000" y="2880000"/>
            <a:ext cx="2880000" cy="1260000"/>
          </a:xfrm>
          <a:prstGeom prst="line">
            <a:avLst/>
          </a:prstGeom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"/>
          <p:cNvSpPr/>
          <p:nvPr/>
        </p:nvSpPr>
        <p:spPr>
          <a:xfrm flipH="1" flipV="1">
            <a:off x="6801840" y="2880000"/>
            <a:ext cx="2880000" cy="1260000"/>
          </a:xfrm>
          <a:prstGeom prst="line">
            <a:avLst/>
          </a:prstGeom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"/>
          <p:cNvSpPr/>
          <p:nvPr/>
        </p:nvSpPr>
        <p:spPr>
          <a:xfrm flipV="1">
            <a:off x="4860000" y="3240000"/>
            <a:ext cx="540000" cy="904680"/>
          </a:xfrm>
          <a:prstGeom prst="line">
            <a:avLst/>
          </a:prstGeom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"/>
          <p:cNvSpPr/>
          <p:nvPr/>
        </p:nvSpPr>
        <p:spPr>
          <a:xfrm flipH="1" flipV="1">
            <a:off x="6660000" y="3235320"/>
            <a:ext cx="540000" cy="904680"/>
          </a:xfrm>
          <a:prstGeom prst="line">
            <a:avLst/>
          </a:prstGeom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PlaceHolder 10"/>
          <p:cNvSpPr/>
          <p:nvPr/>
        </p:nvSpPr>
        <p:spPr>
          <a:xfrm>
            <a:off x="1620000" y="5581080"/>
            <a:ext cx="1079280" cy="5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Azienda 1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63" name="PlaceHolder 11"/>
          <p:cNvSpPr/>
          <p:nvPr/>
        </p:nvSpPr>
        <p:spPr>
          <a:xfrm>
            <a:off x="4259880" y="5581080"/>
            <a:ext cx="1079280" cy="5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Azienda 2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64" name="PlaceHolder 12"/>
          <p:cNvSpPr/>
          <p:nvPr/>
        </p:nvSpPr>
        <p:spPr>
          <a:xfrm>
            <a:off x="6900120" y="5581080"/>
            <a:ext cx="1079280" cy="5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Azienda 3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65" name="PlaceHolder 13"/>
          <p:cNvSpPr/>
          <p:nvPr/>
        </p:nvSpPr>
        <p:spPr>
          <a:xfrm>
            <a:off x="9540000" y="5581080"/>
            <a:ext cx="1079280" cy="5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Azienda 4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"/>
          <p:cNvSpPr/>
          <p:nvPr/>
        </p:nvSpPr>
        <p:spPr>
          <a:xfrm>
            <a:off x="1524960" y="1080000"/>
            <a:ext cx="9141120" cy="5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Difficoltà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187" name=""/>
          <p:cNvSpPr/>
          <p:nvPr/>
        </p:nvSpPr>
        <p:spPr>
          <a:xfrm>
            <a:off x="4500000" y="2272320"/>
            <a:ext cx="6659280" cy="274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Traduzione di tutti gli URL da assoluti a relativi.</a:t>
            </a:r>
            <a:endParaRPr b="0" lang="it-IT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Esempio: https://digitaladventure.it/local/plugin/xxx.php → /local/plugin/xxx.php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88" name=""/>
          <p:cNvSpPr/>
          <p:nvPr/>
        </p:nvSpPr>
        <p:spPr>
          <a:xfrm>
            <a:off x="720000" y="1980000"/>
            <a:ext cx="3599280" cy="3599280"/>
          </a:xfrm>
          <a:prstGeom prst="ellipse">
            <a:avLst/>
          </a:prstGeom>
          <a:blipFill rotWithShape="0">
            <a:blip r:embed="rId1"/>
            <a:srcRect/>
            <a:tile/>
          </a:blip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"/>
          <p:cNvSpPr/>
          <p:nvPr/>
        </p:nvSpPr>
        <p:spPr>
          <a:xfrm>
            <a:off x="1524960" y="1080000"/>
            <a:ext cx="9141120" cy="5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Difficoltà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>
            <a:off x="4500000" y="2272320"/>
            <a:ext cx="6659280" cy="274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Impossibilità di utilizzare le attività Moodle URL (mod_url)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720000" y="1980000"/>
            <a:ext cx="3599280" cy="3599280"/>
          </a:xfrm>
          <a:prstGeom prst="ellipse">
            <a:avLst/>
          </a:prstGeom>
          <a:blipFill rotWithShape="0">
            <a:blip r:embed="rId1"/>
            <a:srcRect/>
            <a:tile/>
          </a:blip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"/>
          <p:cNvSpPr/>
          <p:nvPr/>
        </p:nvSpPr>
        <p:spPr>
          <a:xfrm>
            <a:off x="1524960" y="1080360"/>
            <a:ext cx="9141120" cy="5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Difficoltà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193" name=""/>
          <p:cNvSpPr/>
          <p:nvPr/>
        </p:nvSpPr>
        <p:spPr>
          <a:xfrm>
            <a:off x="4500000" y="1912680"/>
            <a:ext cx="6659280" cy="16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Ordine di abilitazione dei Virtual Host.</a:t>
            </a:r>
            <a:endParaRPr b="0" lang="it-IT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Apache cerca le corrispondenze dei Virtual Host nell’ordine in cui questi vengono attivati.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94" name=""/>
          <p:cNvSpPr/>
          <p:nvPr/>
        </p:nvSpPr>
        <p:spPr>
          <a:xfrm>
            <a:off x="720000" y="1980360"/>
            <a:ext cx="3599280" cy="3599280"/>
          </a:xfrm>
          <a:prstGeom prst="ellipse">
            <a:avLst/>
          </a:prstGeom>
          <a:solidFill>
            <a:srgbClr val="fffff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"/>
          <p:cNvSpPr/>
          <p:nvPr/>
        </p:nvSpPr>
        <p:spPr>
          <a:xfrm>
            <a:off x="8748000" y="3600360"/>
            <a:ext cx="2519280" cy="431280"/>
          </a:xfrm>
          <a:prstGeom prst="rect">
            <a:avLst/>
          </a:prstGeom>
          <a:solidFill>
            <a:srgbClr val="d3d3d3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*.digitaladventure.it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96" name=""/>
          <p:cNvSpPr/>
          <p:nvPr/>
        </p:nvSpPr>
        <p:spPr>
          <a:xfrm>
            <a:off x="8748000" y="4152240"/>
            <a:ext cx="2519280" cy="431280"/>
          </a:xfrm>
          <a:prstGeom prst="rect">
            <a:avLst/>
          </a:prstGeom>
          <a:solidFill>
            <a:srgbClr val="d3d3d3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DejaVu Sans"/>
              </a:rPr>
              <a:t>demo.digitaladventure.it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97" name=""/>
          <p:cNvSpPr/>
          <p:nvPr/>
        </p:nvSpPr>
        <p:spPr>
          <a:xfrm>
            <a:off x="8748000" y="4704480"/>
            <a:ext cx="2519280" cy="431280"/>
          </a:xfrm>
          <a:prstGeom prst="rect">
            <a:avLst/>
          </a:prstGeom>
          <a:solidFill>
            <a:srgbClr val="d3d3d3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300" spc="-1" strike="noStrike">
                <a:solidFill>
                  <a:srgbClr val="000000"/>
                </a:solidFill>
                <a:latin typeface="Arial"/>
                <a:ea typeface="DejaVu Sans"/>
              </a:rPr>
              <a:t>phpmyadmin.digitaladventure.it</a:t>
            </a:r>
            <a:endParaRPr b="0" lang="it-IT" sz="1300" spc="-1" strike="noStrike">
              <a:latin typeface="Arial"/>
            </a:endParaRPr>
          </a:p>
        </p:txBody>
      </p:sp>
      <p:sp>
        <p:nvSpPr>
          <p:cNvPr id="198" name=""/>
          <p:cNvSpPr/>
          <p:nvPr/>
        </p:nvSpPr>
        <p:spPr>
          <a:xfrm>
            <a:off x="8748000" y="5256360"/>
            <a:ext cx="2519280" cy="431280"/>
          </a:xfrm>
          <a:prstGeom prst="rect">
            <a:avLst/>
          </a:prstGeom>
          <a:solidFill>
            <a:srgbClr val="d3d3d3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digitaladventure.it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99" name="Freeform: Shape 12"/>
          <p:cNvSpPr/>
          <p:nvPr/>
        </p:nvSpPr>
        <p:spPr>
          <a:xfrm rot="10800000">
            <a:off x="5721480" y="4903920"/>
            <a:ext cx="2556360" cy="995040"/>
          </a:xfrm>
          <a:custGeom>
            <a:avLst/>
            <a:gdLst/>
            <a:ahLst/>
            <a:rect l="l" t="t" r="r" b="b"/>
            <a:pathLst>
              <a:path w="4281246" h="1654535">
                <a:moveTo>
                  <a:pt x="2140623" y="1654535"/>
                </a:moveTo>
                <a:lnTo>
                  <a:pt x="0" y="1119000"/>
                </a:lnTo>
                <a:lnTo>
                  <a:pt x="2108873" y="0"/>
                </a:lnTo>
                <a:lnTo>
                  <a:pt x="4281246" y="1119000"/>
                </a:lnTo>
                <a:lnTo>
                  <a:pt x="2140623" y="165453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Freeform: Shape 13"/>
          <p:cNvSpPr/>
          <p:nvPr/>
        </p:nvSpPr>
        <p:spPr>
          <a:xfrm rot="10800000">
            <a:off x="6144840" y="4458960"/>
            <a:ext cx="1705680" cy="774360"/>
          </a:xfrm>
          <a:custGeom>
            <a:avLst/>
            <a:gdLst/>
            <a:ahLst/>
            <a:rect l="l" t="t" r="r" b="b"/>
            <a:pathLst>
              <a:path w="2856898" h="1287648">
                <a:moveTo>
                  <a:pt x="1425287" y="1287648"/>
                </a:moveTo>
                <a:lnTo>
                  <a:pt x="0" y="932169"/>
                </a:lnTo>
                <a:lnTo>
                  <a:pt x="1399886" y="0"/>
                </a:lnTo>
                <a:lnTo>
                  <a:pt x="2856898" y="927282"/>
                </a:lnTo>
                <a:lnTo>
                  <a:pt x="1425287" y="128764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Freeform: Shape 14"/>
          <p:cNvSpPr/>
          <p:nvPr/>
        </p:nvSpPr>
        <p:spPr>
          <a:xfrm rot="10800000">
            <a:off x="6576840" y="4011480"/>
            <a:ext cx="841680" cy="599040"/>
          </a:xfrm>
          <a:custGeom>
            <a:avLst/>
            <a:gdLst/>
            <a:ahLst/>
            <a:rect l="l" t="t" r="r" b="b"/>
            <a:pathLst>
              <a:path w="1411045" h="996628">
                <a:moveTo>
                  <a:pt x="702778" y="996628"/>
                </a:moveTo>
                <a:lnTo>
                  <a:pt x="0" y="821349"/>
                </a:lnTo>
                <a:lnTo>
                  <a:pt x="696428" y="0"/>
                </a:lnTo>
                <a:lnTo>
                  <a:pt x="1411045" y="822718"/>
                </a:lnTo>
                <a:lnTo>
                  <a:pt x="702778" y="99662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Freeform: Shape 15"/>
          <p:cNvSpPr/>
          <p:nvPr/>
        </p:nvSpPr>
        <p:spPr>
          <a:xfrm>
            <a:off x="5400000" y="5225760"/>
            <a:ext cx="3197160" cy="794880"/>
          </a:xfrm>
          <a:custGeom>
            <a:avLst/>
            <a:gdLst/>
            <a:ahLst/>
            <a:rect l="l" t="t" r="r" b="b"/>
            <a:pathLst>
              <a:path w="5354392" h="1322200">
                <a:moveTo>
                  <a:pt x="4817819" y="0"/>
                </a:moveTo>
                <a:lnTo>
                  <a:pt x="5354392" y="691015"/>
                </a:lnTo>
                <a:lnTo>
                  <a:pt x="2677196" y="1322200"/>
                </a:lnTo>
                <a:lnTo>
                  <a:pt x="0" y="691015"/>
                </a:lnTo>
                <a:lnTo>
                  <a:pt x="536573" y="0"/>
                </a:lnTo>
                <a:lnTo>
                  <a:pt x="2677196" y="5046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Freeform: Shape 16"/>
          <p:cNvSpPr/>
          <p:nvPr/>
        </p:nvSpPr>
        <p:spPr>
          <a:xfrm>
            <a:off x="5833800" y="4675320"/>
            <a:ext cx="2329920" cy="694800"/>
          </a:xfrm>
          <a:custGeom>
            <a:avLst/>
            <a:gdLst/>
            <a:ahLst/>
            <a:rect l="l" t="t" r="r" b="b"/>
            <a:pathLst>
              <a:path w="3902523" h="1155882">
                <a:moveTo>
                  <a:pt x="3382873" y="0"/>
                </a:moveTo>
                <a:lnTo>
                  <a:pt x="3902523" y="669221"/>
                </a:lnTo>
                <a:lnTo>
                  <a:pt x="1951261" y="1155882"/>
                </a:lnTo>
                <a:lnTo>
                  <a:pt x="0" y="669221"/>
                </a:lnTo>
                <a:lnTo>
                  <a:pt x="519649" y="0"/>
                </a:lnTo>
                <a:lnTo>
                  <a:pt x="1951261" y="3309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Freeform: Shape 18"/>
          <p:cNvSpPr/>
          <p:nvPr/>
        </p:nvSpPr>
        <p:spPr>
          <a:xfrm>
            <a:off x="6680160" y="3564360"/>
            <a:ext cx="636840" cy="492840"/>
          </a:xfrm>
          <a:custGeom>
            <a:avLst/>
            <a:gdLst/>
            <a:ahLst/>
            <a:rect l="l" t="t" r="r" b="b"/>
            <a:pathLst>
              <a:path w="1067740" h="820687">
                <a:moveTo>
                  <a:pt x="533870" y="0"/>
                </a:moveTo>
                <a:lnTo>
                  <a:pt x="1067740" y="687535"/>
                </a:lnTo>
                <a:lnTo>
                  <a:pt x="533870" y="820687"/>
                </a:lnTo>
                <a:lnTo>
                  <a:pt x="0" y="6875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Freeform: Shape 20"/>
          <p:cNvSpPr/>
          <p:nvPr/>
        </p:nvSpPr>
        <p:spPr>
          <a:xfrm>
            <a:off x="6258240" y="4115160"/>
            <a:ext cx="1480680" cy="597600"/>
          </a:xfrm>
          <a:custGeom>
            <a:avLst/>
            <a:gdLst/>
            <a:ahLst/>
            <a:rect l="l" t="t" r="r" b="b"/>
            <a:pathLst>
              <a:path w="2480154" h="994168">
                <a:moveTo>
                  <a:pt x="1948344" y="0"/>
                </a:moveTo>
                <a:lnTo>
                  <a:pt x="2480154" y="684882"/>
                </a:lnTo>
                <a:lnTo>
                  <a:pt x="1240077" y="994168"/>
                </a:lnTo>
                <a:lnTo>
                  <a:pt x="0" y="684882"/>
                </a:lnTo>
                <a:lnTo>
                  <a:pt x="531810" y="0"/>
                </a:lnTo>
                <a:lnTo>
                  <a:pt x="1240077" y="1766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Freeform: Shape 21"/>
          <p:cNvSpPr/>
          <p:nvPr/>
        </p:nvSpPr>
        <p:spPr>
          <a:xfrm>
            <a:off x="6999120" y="3564360"/>
            <a:ext cx="317880" cy="492840"/>
          </a:xfrm>
          <a:custGeom>
            <a:avLst/>
            <a:gdLst/>
            <a:ahLst/>
            <a:rect l="l" t="t" r="r" b="b"/>
            <a:pathLst>
              <a:path w="533870" h="820687">
                <a:moveTo>
                  <a:pt x="0" y="0"/>
                </a:moveTo>
                <a:lnTo>
                  <a:pt x="533870" y="687535"/>
                </a:lnTo>
                <a:lnTo>
                  <a:pt x="0" y="8206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Freeform: Shape 22"/>
          <p:cNvSpPr/>
          <p:nvPr/>
        </p:nvSpPr>
        <p:spPr>
          <a:xfrm>
            <a:off x="6999120" y="4115160"/>
            <a:ext cx="739800" cy="597600"/>
          </a:xfrm>
          <a:custGeom>
            <a:avLst/>
            <a:gdLst/>
            <a:ahLst/>
            <a:rect l="l" t="t" r="r" b="b"/>
            <a:pathLst>
              <a:path w="1240077" h="994168">
                <a:moveTo>
                  <a:pt x="708267" y="0"/>
                </a:moveTo>
                <a:lnTo>
                  <a:pt x="1240077" y="684882"/>
                </a:lnTo>
                <a:lnTo>
                  <a:pt x="0" y="994168"/>
                </a:lnTo>
                <a:lnTo>
                  <a:pt x="0" y="176648"/>
                </a:lnTo>
                <a:lnTo>
                  <a:pt x="708267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Freeform: Shape 24"/>
          <p:cNvSpPr/>
          <p:nvPr/>
        </p:nvSpPr>
        <p:spPr>
          <a:xfrm>
            <a:off x="6999120" y="4675320"/>
            <a:ext cx="1164600" cy="694800"/>
          </a:xfrm>
          <a:custGeom>
            <a:avLst/>
            <a:gdLst/>
            <a:ahLst/>
            <a:rect l="l" t="t" r="r" b="b"/>
            <a:pathLst>
              <a:path w="1951263" h="1155882">
                <a:moveTo>
                  <a:pt x="1431613" y="0"/>
                </a:moveTo>
                <a:lnTo>
                  <a:pt x="1951263" y="669221"/>
                </a:lnTo>
                <a:lnTo>
                  <a:pt x="1" y="1155882"/>
                </a:lnTo>
                <a:lnTo>
                  <a:pt x="0" y="1155882"/>
                </a:lnTo>
                <a:lnTo>
                  <a:pt x="0" y="330981"/>
                </a:lnTo>
                <a:lnTo>
                  <a:pt x="1" y="330981"/>
                </a:lnTo>
                <a:lnTo>
                  <a:pt x="143161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Freeform: Shape 25"/>
          <p:cNvSpPr/>
          <p:nvPr/>
        </p:nvSpPr>
        <p:spPr>
          <a:xfrm>
            <a:off x="6999120" y="5225760"/>
            <a:ext cx="1598040" cy="794880"/>
          </a:xfrm>
          <a:custGeom>
            <a:avLst/>
            <a:gdLst/>
            <a:ahLst/>
            <a:rect l="l" t="t" r="r" b="b"/>
            <a:pathLst>
              <a:path w="2677196" h="1322200">
                <a:moveTo>
                  <a:pt x="2140623" y="0"/>
                </a:moveTo>
                <a:lnTo>
                  <a:pt x="2677196" y="691015"/>
                </a:lnTo>
                <a:lnTo>
                  <a:pt x="0" y="1322200"/>
                </a:lnTo>
                <a:lnTo>
                  <a:pt x="0" y="504680"/>
                </a:lnTo>
                <a:lnTo>
                  <a:pt x="214062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1350000" y="2411280"/>
            <a:ext cx="2339280" cy="2737800"/>
          </a:xfrm>
          <a:prstGeom prst="rect">
            <a:avLst/>
          </a:prstGeom>
          <a:ln w="0">
            <a:noFill/>
          </a:ln>
        </p:spPr>
      </p:pic>
      <p:sp>
        <p:nvSpPr>
          <p:cNvPr id="211" name=""/>
          <p:cNvSpPr/>
          <p:nvPr/>
        </p:nvSpPr>
        <p:spPr>
          <a:xfrm flipV="1">
            <a:off x="5220000" y="3600360"/>
            <a:ext cx="360" cy="2160000"/>
          </a:xfrm>
          <a:prstGeom prst="line">
            <a:avLst/>
          </a:prstGeom>
          <a:ln w="763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5"/>
          <p:cNvSpPr txBox="1"/>
          <p:nvPr/>
        </p:nvSpPr>
        <p:spPr>
          <a:xfrm>
            <a:off x="1523880" y="1152360"/>
            <a:ext cx="9141120" cy="80712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0" bIns="0" anchor="b">
            <a:no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it-IT" sz="6000" spc="-1" strike="noStrike">
                <a:solidFill>
                  <a:srgbClr val="000000"/>
                </a:solidFill>
                <a:latin typeface="Calibri Light"/>
                <a:ea typeface="Calibri Light"/>
              </a:rPr>
              <a:t>Grazie</a:t>
            </a:r>
            <a:endParaRPr b="0" lang="it-IT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16"/>
          <p:cNvSpPr txBox="1"/>
          <p:nvPr/>
        </p:nvSpPr>
        <p:spPr>
          <a:xfrm>
            <a:off x="6660000" y="4860720"/>
            <a:ext cx="4596120" cy="53928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0" bIns="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2400" spc="-1" strike="noStrike">
                <a:latin typeface="Calibri"/>
                <a:ea typeface="Calibri"/>
              </a:rPr>
              <a:t>marco.tosatto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@digitaladventure.it</a:t>
            </a:r>
            <a:endParaRPr b="0" lang="it-IT" sz="2400" spc="-1" strike="noStrike">
              <a:latin typeface="Times New Roman"/>
            </a:endParaRPr>
          </a:p>
        </p:txBody>
      </p:sp>
      <p:sp>
        <p:nvSpPr>
          <p:cNvPr id="214" name=""/>
          <p:cNvSpPr txBox="1"/>
          <p:nvPr/>
        </p:nvSpPr>
        <p:spPr>
          <a:xfrm>
            <a:off x="936000" y="4860000"/>
            <a:ext cx="4773600" cy="65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it-IT" sz="2400" spc="-1" strike="noStrike">
                <a:latin typeface="Calibri"/>
              </a:rPr>
              <a:t>linkedin.com/in/marco-tosatto</a:t>
            </a:r>
            <a:endParaRPr b="0" lang="it-IT" sz="2400" spc="-1" strike="noStrike">
              <a:latin typeface="Arial"/>
            </a:endParaRPr>
          </a:p>
          <a:p>
            <a:pPr algn="ctr">
              <a:buNone/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215" name="PlaceHolder 21"/>
          <p:cNvSpPr txBox="1"/>
          <p:nvPr/>
        </p:nvSpPr>
        <p:spPr>
          <a:xfrm>
            <a:off x="4419000" y="2305080"/>
            <a:ext cx="3354120" cy="75492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0" bIns="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3600" spc="-1" strike="noStrike">
                <a:solidFill>
                  <a:srgbClr val="000000"/>
                </a:solidFill>
                <a:latin typeface="Calibri"/>
                <a:ea typeface="Calibri"/>
              </a:rPr>
              <a:t>Marco Tosatto</a:t>
            </a:r>
            <a:endParaRPr b="0" lang="it-IT" sz="3600" spc="-1" strike="noStrike">
              <a:latin typeface="Times New Roman"/>
            </a:endParaRPr>
          </a:p>
        </p:txBody>
      </p:sp>
      <p:pic>
        <p:nvPicPr>
          <p:cNvPr id="216" name="" descr=""/>
          <p:cNvPicPr/>
          <p:nvPr/>
        </p:nvPicPr>
        <p:blipFill>
          <a:blip r:embed="rId1"/>
          <a:stretch/>
        </p:blipFill>
        <p:spPr>
          <a:xfrm>
            <a:off x="3689280" y="3240000"/>
            <a:ext cx="1245960" cy="1245960"/>
          </a:xfrm>
          <a:prstGeom prst="rect">
            <a:avLst/>
          </a:prstGeom>
          <a:ln w="0">
            <a:noFill/>
          </a:ln>
        </p:spPr>
      </p:pic>
      <p:pic>
        <p:nvPicPr>
          <p:cNvPr id="217" name="" descr=""/>
          <p:cNvPicPr/>
          <p:nvPr/>
        </p:nvPicPr>
        <p:blipFill>
          <a:blip r:embed="rId2"/>
          <a:stretch/>
        </p:blipFill>
        <p:spPr>
          <a:xfrm>
            <a:off x="1709280" y="3240000"/>
            <a:ext cx="1245960" cy="1245960"/>
          </a:xfrm>
          <a:prstGeom prst="rect">
            <a:avLst/>
          </a:prstGeom>
          <a:ln w="0">
            <a:noFill/>
          </a:ln>
        </p:spPr>
      </p:pic>
      <p:pic>
        <p:nvPicPr>
          <p:cNvPr id="218" name="" descr=""/>
          <p:cNvPicPr/>
          <p:nvPr/>
        </p:nvPicPr>
        <p:blipFill>
          <a:blip r:embed="rId3"/>
          <a:stretch/>
        </p:blipFill>
        <p:spPr>
          <a:xfrm>
            <a:off x="8329680" y="3240000"/>
            <a:ext cx="1256400" cy="125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4"/>
          <p:cNvSpPr txBox="1"/>
          <p:nvPr/>
        </p:nvSpPr>
        <p:spPr>
          <a:xfrm>
            <a:off x="1523880" y="1080000"/>
            <a:ext cx="9141120" cy="57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3200" spc="-1" strike="noStrike">
                <a:latin typeface="Arial"/>
              </a:rPr>
              <a:t>Cosa viene richiesto</a:t>
            </a:r>
            <a:endParaRPr b="0" lang="it-IT" sz="3200" spc="-1" strike="noStrike">
              <a:latin typeface="Times New Roman"/>
            </a:endParaRPr>
          </a:p>
        </p:txBody>
      </p:sp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1620000" y="4320000"/>
            <a:ext cx="1054440" cy="1054440"/>
          </a:xfrm>
          <a:prstGeom prst="rect">
            <a:avLst/>
          </a:prstGeom>
          <a:ln w="0">
            <a:noFill/>
          </a:ln>
        </p:spPr>
      </p:pic>
      <p:pic>
        <p:nvPicPr>
          <p:cNvPr id="68" name="" descr=""/>
          <p:cNvPicPr/>
          <p:nvPr/>
        </p:nvPicPr>
        <p:blipFill>
          <a:blip r:embed="rId2"/>
          <a:stretch/>
        </p:blipFill>
        <p:spPr>
          <a:xfrm>
            <a:off x="4259880" y="4320000"/>
            <a:ext cx="1054440" cy="1054440"/>
          </a:xfrm>
          <a:prstGeom prst="rect">
            <a:avLst/>
          </a:prstGeom>
          <a:ln w="0">
            <a:noFill/>
          </a:ln>
        </p:spPr>
      </p:pic>
      <p:pic>
        <p:nvPicPr>
          <p:cNvPr id="69" name="" descr=""/>
          <p:cNvPicPr/>
          <p:nvPr/>
        </p:nvPicPr>
        <p:blipFill>
          <a:blip r:embed="rId3"/>
          <a:stretch/>
        </p:blipFill>
        <p:spPr>
          <a:xfrm>
            <a:off x="6900120" y="4320000"/>
            <a:ext cx="1054440" cy="1054440"/>
          </a:xfrm>
          <a:prstGeom prst="rect">
            <a:avLst/>
          </a:prstGeom>
          <a:ln w="0">
            <a:noFill/>
          </a:ln>
        </p:spPr>
      </p:pic>
      <p:pic>
        <p:nvPicPr>
          <p:cNvPr id="70" name="" descr=""/>
          <p:cNvPicPr/>
          <p:nvPr/>
        </p:nvPicPr>
        <p:blipFill>
          <a:blip r:embed="rId4"/>
          <a:stretch/>
        </p:blipFill>
        <p:spPr>
          <a:xfrm>
            <a:off x="9540000" y="4320000"/>
            <a:ext cx="1054440" cy="1054440"/>
          </a:xfrm>
          <a:prstGeom prst="rect">
            <a:avLst/>
          </a:prstGeom>
          <a:ln w="0">
            <a:noFill/>
          </a:ln>
        </p:spPr>
      </p:pic>
      <p:pic>
        <p:nvPicPr>
          <p:cNvPr id="71" name="" descr=""/>
          <p:cNvPicPr/>
          <p:nvPr/>
        </p:nvPicPr>
        <p:blipFill>
          <a:blip r:embed="rId5"/>
          <a:stretch/>
        </p:blipFill>
        <p:spPr>
          <a:xfrm>
            <a:off x="1440000" y="1999080"/>
            <a:ext cx="1581120" cy="1581120"/>
          </a:xfrm>
          <a:prstGeom prst="rect">
            <a:avLst/>
          </a:prstGeom>
          <a:ln w="0">
            <a:noFill/>
          </a:ln>
        </p:spPr>
      </p:pic>
      <p:sp>
        <p:nvSpPr>
          <p:cNvPr id="72" name=""/>
          <p:cNvSpPr/>
          <p:nvPr/>
        </p:nvSpPr>
        <p:spPr>
          <a:xfrm flipV="1">
            <a:off x="2196000" y="3576240"/>
            <a:ext cx="360" cy="578160"/>
          </a:xfrm>
          <a:prstGeom prst="line">
            <a:avLst/>
          </a:prstGeom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PlaceHolder 17"/>
          <p:cNvSpPr/>
          <p:nvPr/>
        </p:nvSpPr>
        <p:spPr>
          <a:xfrm>
            <a:off x="1620000" y="5581080"/>
            <a:ext cx="1079280" cy="5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Azienda 1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74" name="PlaceHolder 18"/>
          <p:cNvSpPr/>
          <p:nvPr/>
        </p:nvSpPr>
        <p:spPr>
          <a:xfrm>
            <a:off x="4259880" y="5581080"/>
            <a:ext cx="1079280" cy="5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Azienda 2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75" name="PlaceHolder 19"/>
          <p:cNvSpPr/>
          <p:nvPr/>
        </p:nvSpPr>
        <p:spPr>
          <a:xfrm>
            <a:off x="6900120" y="5581080"/>
            <a:ext cx="1079280" cy="5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Azienda 3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76" name="PlaceHolder 20"/>
          <p:cNvSpPr/>
          <p:nvPr/>
        </p:nvSpPr>
        <p:spPr>
          <a:xfrm>
            <a:off x="9540000" y="5581080"/>
            <a:ext cx="1079280" cy="5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Azienda 4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1145880" y="1800000"/>
            <a:ext cx="9899280" cy="1979280"/>
          </a:xfrm>
          <a:prstGeom prst="rect">
            <a:avLst/>
          </a:prstGeom>
          <a:noFill/>
          <a:ln w="38160">
            <a:solidFill>
              <a:srgbClr val="3465a4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78" name="" descr=""/>
          <p:cNvPicPr/>
          <p:nvPr/>
        </p:nvPicPr>
        <p:blipFill>
          <a:blip r:embed="rId6"/>
          <a:stretch/>
        </p:blipFill>
        <p:spPr>
          <a:xfrm>
            <a:off x="4068000" y="1999080"/>
            <a:ext cx="1581120" cy="1581120"/>
          </a:xfrm>
          <a:prstGeom prst="rect">
            <a:avLst/>
          </a:prstGeom>
          <a:ln w="0">
            <a:noFill/>
          </a:ln>
        </p:spPr>
      </p:pic>
      <p:pic>
        <p:nvPicPr>
          <p:cNvPr id="79" name="" descr=""/>
          <p:cNvPicPr/>
          <p:nvPr/>
        </p:nvPicPr>
        <p:blipFill>
          <a:blip r:embed="rId7"/>
          <a:stretch/>
        </p:blipFill>
        <p:spPr>
          <a:xfrm>
            <a:off x="6696000" y="1999080"/>
            <a:ext cx="1581120" cy="1581120"/>
          </a:xfrm>
          <a:prstGeom prst="rect">
            <a:avLst/>
          </a:prstGeom>
          <a:ln w="0">
            <a:noFill/>
          </a:ln>
        </p:spPr>
      </p:pic>
      <p:pic>
        <p:nvPicPr>
          <p:cNvPr id="80" name="" descr=""/>
          <p:cNvPicPr/>
          <p:nvPr/>
        </p:nvPicPr>
        <p:blipFill>
          <a:blip r:embed="rId8"/>
          <a:stretch/>
        </p:blipFill>
        <p:spPr>
          <a:xfrm>
            <a:off x="9324000" y="1999080"/>
            <a:ext cx="1581120" cy="1581120"/>
          </a:xfrm>
          <a:prstGeom prst="rect">
            <a:avLst/>
          </a:prstGeom>
          <a:ln w="0">
            <a:noFill/>
          </a:ln>
        </p:spPr>
      </p:pic>
      <p:sp>
        <p:nvSpPr>
          <p:cNvPr id="81" name=""/>
          <p:cNvSpPr/>
          <p:nvPr/>
        </p:nvSpPr>
        <p:spPr>
          <a:xfrm flipV="1">
            <a:off x="4860000" y="3576240"/>
            <a:ext cx="360" cy="578160"/>
          </a:xfrm>
          <a:prstGeom prst="line">
            <a:avLst/>
          </a:prstGeom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"/>
          <p:cNvSpPr/>
          <p:nvPr/>
        </p:nvSpPr>
        <p:spPr>
          <a:xfrm flipV="1">
            <a:off x="7488000" y="3576240"/>
            <a:ext cx="360" cy="578160"/>
          </a:xfrm>
          <a:prstGeom prst="line">
            <a:avLst/>
          </a:prstGeom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"/>
          <p:cNvSpPr/>
          <p:nvPr/>
        </p:nvSpPr>
        <p:spPr>
          <a:xfrm flipV="1">
            <a:off x="10116000" y="3576240"/>
            <a:ext cx="360" cy="578160"/>
          </a:xfrm>
          <a:prstGeom prst="line">
            <a:avLst/>
          </a:prstGeom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5"/>
          <p:cNvSpPr txBox="1"/>
          <p:nvPr/>
        </p:nvSpPr>
        <p:spPr>
          <a:xfrm>
            <a:off x="1523880" y="1080000"/>
            <a:ext cx="9141120" cy="57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3200" spc="-1" strike="noStrike">
                <a:latin typeface="Arial"/>
              </a:rPr>
              <a:t>Cosa viene richiesto</a:t>
            </a:r>
            <a:endParaRPr b="0" lang="it-IT" sz="3200" spc="-1" strike="noStrike">
              <a:latin typeface="Times New Roman"/>
            </a:endParaRPr>
          </a:p>
        </p:txBody>
      </p:sp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956880" y="1713240"/>
            <a:ext cx="6533640" cy="4406040"/>
          </a:xfrm>
          <a:prstGeom prst="rect">
            <a:avLst/>
          </a:prstGeom>
          <a:ln w="0">
            <a:noFill/>
          </a:ln>
        </p:spPr>
      </p:pic>
      <p:sp>
        <p:nvSpPr>
          <p:cNvPr id="86" name=""/>
          <p:cNvSpPr/>
          <p:nvPr/>
        </p:nvSpPr>
        <p:spPr>
          <a:xfrm>
            <a:off x="7920000" y="2728440"/>
            <a:ext cx="3563280" cy="182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Un po’ come chiedere un caffè in Italia…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"/>
          <p:cNvSpPr/>
          <p:nvPr/>
        </p:nvSpPr>
        <p:spPr>
          <a:xfrm>
            <a:off x="1524600" y="1087560"/>
            <a:ext cx="9141120" cy="5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Interventi effettuati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2885040" y="2592000"/>
            <a:ext cx="2031120" cy="2021040"/>
          </a:xfrm>
          <a:prstGeom prst="ellipse">
            <a:avLst/>
          </a:prstGeom>
          <a:noFill/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Apache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666720" y="2592000"/>
            <a:ext cx="2031120" cy="2021040"/>
          </a:xfrm>
          <a:prstGeom prst="ellipse">
            <a:avLst/>
          </a:prstGeom>
          <a:noFill/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Prima di iniziare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5103720" y="2592000"/>
            <a:ext cx="2031120" cy="2021040"/>
          </a:xfrm>
          <a:prstGeom prst="ellipse">
            <a:avLst/>
          </a:prstGeom>
          <a:noFill/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Personalizzazioni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7322040" y="2592000"/>
            <a:ext cx="2031120" cy="2021040"/>
          </a:xfrm>
          <a:prstGeom prst="ellipse">
            <a:avLst/>
          </a:prstGeom>
          <a:noFill/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JavaScript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9540360" y="2592000"/>
            <a:ext cx="2031120" cy="2021040"/>
          </a:xfrm>
          <a:prstGeom prst="ellipse">
            <a:avLst/>
          </a:prstGeom>
          <a:noFill/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Difficoltà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"/>
          <p:cNvSpPr/>
          <p:nvPr/>
        </p:nvSpPr>
        <p:spPr>
          <a:xfrm>
            <a:off x="666720" y="2584440"/>
            <a:ext cx="2031120" cy="2021040"/>
          </a:xfrm>
          <a:prstGeom prst="ellipse">
            <a:avLst/>
          </a:prstGeom>
          <a:solidFill>
            <a:srgbClr val="b4c7dc"/>
          </a:solidFill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Prima di iniziare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2885400" y="2584440"/>
            <a:ext cx="2031120" cy="2021040"/>
          </a:xfrm>
          <a:prstGeom prst="ellipse">
            <a:avLst/>
          </a:prstGeom>
          <a:noFill/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Apache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5104080" y="2584440"/>
            <a:ext cx="2031120" cy="2021040"/>
          </a:xfrm>
          <a:prstGeom prst="ellipse">
            <a:avLst/>
          </a:prstGeom>
          <a:noFill/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Personalizzazioni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7322400" y="2584440"/>
            <a:ext cx="2031120" cy="2021040"/>
          </a:xfrm>
          <a:prstGeom prst="ellipse">
            <a:avLst/>
          </a:prstGeom>
          <a:noFill/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JavaScript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9540720" y="2584440"/>
            <a:ext cx="2031120" cy="2021040"/>
          </a:xfrm>
          <a:prstGeom prst="ellipse">
            <a:avLst/>
          </a:prstGeom>
          <a:noFill/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Difficoltà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6"/>
          <p:cNvSpPr txBox="1"/>
          <p:nvPr/>
        </p:nvSpPr>
        <p:spPr>
          <a:xfrm>
            <a:off x="1523880" y="1089720"/>
            <a:ext cx="9141120" cy="57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3200" spc="-1" strike="noStrike">
                <a:latin typeface="Arial"/>
              </a:rPr>
              <a:t>Prerequisiti</a:t>
            </a:r>
            <a:endParaRPr b="0" lang="it-IT" sz="3200" spc="-1" strike="noStrike"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540000" y="1899720"/>
            <a:ext cx="3419280" cy="2609280"/>
          </a:xfrm>
          <a:prstGeom prst="rect">
            <a:avLst/>
          </a:prstGeom>
          <a:blipFill rotWithShape="0">
            <a:blip r:embed="rId1"/>
            <a:srcRect/>
            <a:tile/>
          </a:blipFill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"/>
          <p:cNvSpPr/>
          <p:nvPr/>
        </p:nvSpPr>
        <p:spPr>
          <a:xfrm>
            <a:off x="540000" y="4509720"/>
            <a:ext cx="3419280" cy="1349280"/>
          </a:xfrm>
          <a:prstGeom prst="rect">
            <a:avLst/>
          </a:prstGeom>
          <a:solidFill>
            <a:srgbClr val="ffffff"/>
          </a:solidFill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Accesso SSH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01" name=""/>
          <p:cNvSpPr/>
          <p:nvPr/>
        </p:nvSpPr>
        <p:spPr>
          <a:xfrm>
            <a:off x="4392000" y="1899720"/>
            <a:ext cx="3419280" cy="2609280"/>
          </a:xfrm>
          <a:prstGeom prst="rect">
            <a:avLst/>
          </a:prstGeom>
          <a:blipFill rotWithShape="0">
            <a:blip r:embed="rId2"/>
            <a:srcRect/>
            <a:tile/>
          </a:blipFill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"/>
          <p:cNvSpPr/>
          <p:nvPr/>
        </p:nvSpPr>
        <p:spPr>
          <a:xfrm>
            <a:off x="4392000" y="4509720"/>
            <a:ext cx="3419280" cy="1349280"/>
          </a:xfrm>
          <a:prstGeom prst="rect">
            <a:avLst/>
          </a:prstGeom>
          <a:solidFill>
            <a:srgbClr val="ffffff"/>
          </a:solidFill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Permessi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03" name=""/>
          <p:cNvSpPr/>
          <p:nvPr/>
        </p:nvSpPr>
        <p:spPr>
          <a:xfrm>
            <a:off x="8244000" y="1899720"/>
            <a:ext cx="3419280" cy="2609280"/>
          </a:xfrm>
          <a:prstGeom prst="rect">
            <a:avLst/>
          </a:prstGeom>
          <a:blipFill rotWithShape="0">
            <a:blip r:embed="rId3"/>
            <a:srcRect/>
            <a:tile/>
          </a:blipFill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"/>
          <p:cNvSpPr/>
          <p:nvPr/>
        </p:nvSpPr>
        <p:spPr>
          <a:xfrm>
            <a:off x="8244000" y="4509720"/>
            <a:ext cx="3419280" cy="1349280"/>
          </a:xfrm>
          <a:prstGeom prst="rect">
            <a:avLst/>
          </a:prstGeom>
          <a:solidFill>
            <a:srgbClr val="ffffff"/>
          </a:solidFill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Gestione del DNS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"/>
          <p:cNvSpPr/>
          <p:nvPr/>
        </p:nvSpPr>
        <p:spPr>
          <a:xfrm>
            <a:off x="5103720" y="2584440"/>
            <a:ext cx="2031120" cy="2021040"/>
          </a:xfrm>
          <a:prstGeom prst="ellipse">
            <a:avLst/>
          </a:prstGeom>
          <a:noFill/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Personalizzazioni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06" name=""/>
          <p:cNvSpPr/>
          <p:nvPr/>
        </p:nvSpPr>
        <p:spPr>
          <a:xfrm>
            <a:off x="7322040" y="2584440"/>
            <a:ext cx="2031120" cy="2021040"/>
          </a:xfrm>
          <a:prstGeom prst="ellipse">
            <a:avLst/>
          </a:prstGeom>
          <a:noFill/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JavaScript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9540360" y="2584440"/>
            <a:ext cx="2031120" cy="2021040"/>
          </a:xfrm>
          <a:prstGeom prst="ellipse">
            <a:avLst/>
          </a:prstGeom>
          <a:noFill/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Difficoltà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08" name=""/>
          <p:cNvSpPr/>
          <p:nvPr/>
        </p:nvSpPr>
        <p:spPr>
          <a:xfrm>
            <a:off x="2885040" y="2584440"/>
            <a:ext cx="2031120" cy="2021040"/>
          </a:xfrm>
          <a:prstGeom prst="ellipse">
            <a:avLst/>
          </a:prstGeom>
          <a:solidFill>
            <a:srgbClr val="b4c7dc"/>
          </a:solidFill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Apache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09" name=""/>
          <p:cNvSpPr/>
          <p:nvPr/>
        </p:nvSpPr>
        <p:spPr>
          <a:xfrm>
            <a:off x="666720" y="2584440"/>
            <a:ext cx="2031120" cy="2021040"/>
          </a:xfrm>
          <a:prstGeom prst="ellipse">
            <a:avLst/>
          </a:prstGeom>
          <a:noFill/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Prima di iniziare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"/>
          <p:cNvSpPr/>
          <p:nvPr/>
        </p:nvSpPr>
        <p:spPr>
          <a:xfrm>
            <a:off x="2160000" y="1980000"/>
            <a:ext cx="2699280" cy="2699280"/>
          </a:xfrm>
          <a:prstGeom prst="ellipse">
            <a:avLst/>
          </a:prstGeom>
          <a:solidFill>
            <a:srgbClr val="ffffff"/>
          </a:solidFill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PlaceHolder 7"/>
          <p:cNvSpPr txBox="1"/>
          <p:nvPr/>
        </p:nvSpPr>
        <p:spPr>
          <a:xfrm>
            <a:off x="1523880" y="912960"/>
            <a:ext cx="9141120" cy="90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3200" spc="-1" strike="noStrike">
                <a:latin typeface="Arial"/>
              </a:rPr>
              <a:t>Certificato SSL</a:t>
            </a:r>
            <a:endParaRPr b="0" lang="it-IT" sz="3200" spc="-1" strike="noStrike">
              <a:latin typeface="Times New Roman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2615040" y="2282760"/>
            <a:ext cx="1789200" cy="2094120"/>
          </a:xfrm>
          <a:prstGeom prst="rect">
            <a:avLst/>
          </a:prstGeom>
          <a:ln w="0">
            <a:noFill/>
          </a:ln>
        </p:spPr>
      </p:pic>
      <p:sp>
        <p:nvSpPr>
          <p:cNvPr id="113" name=""/>
          <p:cNvSpPr/>
          <p:nvPr/>
        </p:nvSpPr>
        <p:spPr>
          <a:xfrm>
            <a:off x="2239920" y="4679280"/>
            <a:ext cx="2583360" cy="5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SSL Mono-Dominio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14" name=""/>
          <p:cNvSpPr/>
          <p:nvPr/>
        </p:nvSpPr>
        <p:spPr>
          <a:xfrm>
            <a:off x="7740000" y="4680000"/>
            <a:ext cx="1863360" cy="5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SSL Wildcard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7236360" y="1980000"/>
            <a:ext cx="2699280" cy="2699280"/>
          </a:xfrm>
          <a:prstGeom prst="ellipse">
            <a:avLst/>
          </a:prstGeom>
          <a:solidFill>
            <a:srgbClr val="ffffff"/>
          </a:solidFill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7691400" y="2282760"/>
            <a:ext cx="1789200" cy="2094120"/>
          </a:xfrm>
          <a:prstGeom prst="rect">
            <a:avLst/>
          </a:prstGeom>
          <a:ln w="0">
            <a:noFill/>
          </a:ln>
        </p:spPr>
      </p:pic>
      <p:sp>
        <p:nvSpPr>
          <p:cNvPr id="117" name=""/>
          <p:cNvSpPr/>
          <p:nvPr/>
        </p:nvSpPr>
        <p:spPr>
          <a:xfrm>
            <a:off x="4140000" y="3780000"/>
            <a:ext cx="899280" cy="899280"/>
          </a:xfrm>
          <a:prstGeom prst="ellipse">
            <a:avLst/>
          </a:prstGeom>
          <a:solidFill>
            <a:srgbClr val="f10d0c"/>
          </a:solidFill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18" name="" descr=""/>
          <p:cNvPicPr/>
          <p:nvPr/>
        </p:nvPicPr>
        <p:blipFill>
          <a:blip r:embed="rId3"/>
          <a:stretch/>
        </p:blipFill>
        <p:spPr>
          <a:xfrm flipH="1" rot="10800000">
            <a:off x="4362480" y="4003200"/>
            <a:ext cx="454320" cy="454320"/>
          </a:xfrm>
          <a:prstGeom prst="rect">
            <a:avLst/>
          </a:prstGeom>
          <a:ln w="0">
            <a:noFill/>
          </a:ln>
        </p:spPr>
      </p:pic>
      <p:sp>
        <p:nvSpPr>
          <p:cNvPr id="119" name=""/>
          <p:cNvSpPr/>
          <p:nvPr/>
        </p:nvSpPr>
        <p:spPr>
          <a:xfrm flipV="1">
            <a:off x="9216360" y="3779280"/>
            <a:ext cx="899280" cy="899280"/>
          </a:xfrm>
          <a:prstGeom prst="ellipse">
            <a:avLst/>
          </a:prstGeom>
          <a:solidFill>
            <a:srgbClr val="5eb91e"/>
          </a:solidFill>
          <a:ln w="29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20" name="" descr=""/>
          <p:cNvPicPr/>
          <p:nvPr/>
        </p:nvPicPr>
        <p:blipFill>
          <a:blip r:embed="rId4"/>
          <a:stretch/>
        </p:blipFill>
        <p:spPr>
          <a:xfrm>
            <a:off x="9438840" y="4002480"/>
            <a:ext cx="454320" cy="45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Application>LibreOffice/7.3.2.2$Windows_X86_64 LibreOffice_project/49f2b1bff42cfccbd8f788c8dc32c1c309559be0</Application>
  <AppVersion>15.0000</AppVersion>
  <Words>9</Words>
  <Paragraphs>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utente</dc:creator>
  <dc:description/>
  <dc:language>it-IT</dc:language>
  <cp:lastModifiedBy/>
  <dcterms:modified xsi:type="dcterms:W3CDTF">2024-10-10T22:58:05Z</dcterms:modified>
  <cp:revision>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Widescreen</vt:lpwstr>
  </property>
  <property fmtid="{D5CDD505-2E9C-101B-9397-08002B2CF9AE}" pid="4" name="Slides">
    <vt:i4>1</vt:i4>
  </property>
</Properties>
</file>