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>
        <p:scale>
          <a:sx n="95" d="100"/>
          <a:sy n="95" d="100"/>
        </p:scale>
        <p:origin x="43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B22CCC-CBD7-0215-0C1C-E55118D2A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74D960-FB03-CDFA-994E-0B277BE9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7567-690C-4225-863A-7E33828BA540}" type="datetimeFigureOut">
              <a:rPr lang="it-IT" smtClean="0"/>
              <a:t>13/10/2025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EBB27F-0238-361A-F5EC-AFBDBEAF4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D4A486-2DC6-5119-7403-DBDC0CBA6A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845-E4A9-44FE-ADD6-B21E73009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3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599851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079526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0739" y="6777537"/>
            <a:ext cx="2467612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E03EBBF8-E7D0-022E-3945-DCA9FC3C3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EFAAA95-8841-FBA7-27B8-3088B9979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035" y="1520662"/>
            <a:ext cx="8070706" cy="11414866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40360B66-B286-3245-CEE5-39920D6593E3}"/>
              </a:ext>
            </a:extLst>
          </p:cNvPr>
          <p:cNvSpPr/>
          <p:nvPr userDrawn="1"/>
        </p:nvSpPr>
        <p:spPr>
          <a:xfrm>
            <a:off x="9625804" y="6774015"/>
            <a:ext cx="2566196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4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C220BA07-28F1-128D-3AB7-5C7795F4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54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79F47436-5CB4-A9C7-FA16-C5B600C04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68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32617028-8EC5-839E-75B3-B3A0226FF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80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A00435BE-9CEC-EF54-1818-39C5EB93D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9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0549FD3A-9B65-4ED3-2977-425C03B97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05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9B1AC8F7-D22C-95E2-37D2-859E7F814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19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6779001F-DF90-6116-56EB-834D58AD1D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04D9291C-296C-BEE4-67CE-17A5DF2BA3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contributo</a:t>
            </a:r>
            <a:endParaRPr dirty="0"/>
          </a:p>
        </p:txBody>
      </p:sp>
      <p:sp>
        <p:nvSpPr>
          <p:cNvPr id="132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dirty="0"/>
              <a:t>Nome </a:t>
            </a:r>
            <a:r>
              <a:rPr dirty="0" err="1"/>
              <a:t>Cognome</a:t>
            </a:r>
            <a:br>
              <a:rPr dirty="0"/>
            </a:br>
            <a:r>
              <a:rPr dirty="0" err="1"/>
              <a:t>Affiliazione</a:t>
            </a:r>
            <a:br>
              <a:rPr dirty="0"/>
            </a:br>
            <a:r>
              <a:rPr dirty="0"/>
              <a:t>Email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841" y="6536498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Calibri</vt:lpstr>
      <vt:lpstr>Calibri Light</vt:lpstr>
      <vt:lpstr>Tema di Office</vt:lpstr>
      <vt:lpstr>Titolo contributo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cp:lastModifiedBy>Sergio Rabellino</cp:lastModifiedBy>
  <cp:revision>4</cp:revision>
  <dcterms:modified xsi:type="dcterms:W3CDTF">2025-10-13T19:07:58Z</dcterms:modified>
</cp:coreProperties>
</file>