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70" r:id="rId11"/>
    <p:sldId id="274" r:id="rId12"/>
    <p:sldId id="272" r:id="rId13"/>
    <p:sldId id="271" r:id="rId14"/>
    <p:sldId id="266" r:id="rId15"/>
    <p:sldId id="267" r:id="rId16"/>
    <p:sldId id="268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C30"/>
    <a:srgbClr val="F080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447" autoAdjust="0"/>
  </p:normalViewPr>
  <p:slideViewPr>
    <p:cSldViewPr snapToGrid="0">
      <p:cViewPr>
        <p:scale>
          <a:sx n="58" d="100"/>
          <a:sy n="58" d="100"/>
        </p:scale>
        <p:origin x="964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87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08BE0-A90C-4E68-9D00-2757772F8B2E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3EA246-2244-471A-A63D-D1291E8D9AC1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dirty="0"/>
            <a:t>I.S.I.S “A. Malignani” di Udine</a:t>
          </a:r>
          <a:r>
            <a:rPr lang="it-IT" dirty="0"/>
            <a:t>, classe prima dell’indirizzo Elettronica, Elettrotecnica e Automazione</a:t>
          </a:r>
          <a:endParaRPr lang="en-US" dirty="0"/>
        </a:p>
      </dgm:t>
    </dgm:pt>
    <dgm:pt modelId="{2D51F65A-D86C-4A59-9E2C-40765A7B0EF9}" type="parTrans" cxnId="{F839C346-8963-4715-844F-928E6FAE1EAF}">
      <dgm:prSet/>
      <dgm:spPr/>
      <dgm:t>
        <a:bodyPr/>
        <a:lstStyle/>
        <a:p>
          <a:endParaRPr lang="en-US"/>
        </a:p>
      </dgm:t>
    </dgm:pt>
    <dgm:pt modelId="{20765C8B-7863-4592-BDF5-697EC162207F}" type="sibTrans" cxnId="{F839C346-8963-4715-844F-928E6FAE1EA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B6C9AE1-3E3C-4A33-97A8-528CED76E113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Docenti: </a:t>
          </a:r>
          <a:r>
            <a:rPr lang="it-IT" b="1" dirty="0"/>
            <a:t>Lingua Inglese e Informatica</a:t>
          </a:r>
          <a:endParaRPr lang="en-US" b="1" dirty="0"/>
        </a:p>
      </dgm:t>
    </dgm:pt>
    <dgm:pt modelId="{B81CCF69-B673-4907-9DE4-CD3AE05AB30F}" type="parTrans" cxnId="{6EA43B19-60C8-4DC9-B156-6BFB77512321}">
      <dgm:prSet/>
      <dgm:spPr/>
      <dgm:t>
        <a:bodyPr/>
        <a:lstStyle/>
        <a:p>
          <a:endParaRPr lang="en-US"/>
        </a:p>
      </dgm:t>
    </dgm:pt>
    <dgm:pt modelId="{BA1F1251-73C1-4DED-8139-0EF42DE0FB40}" type="sibTrans" cxnId="{6EA43B19-60C8-4DC9-B156-6BFB7751232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2B100F9-DE15-466C-B71F-199671F606B2}">
      <dgm:prSet/>
      <dgm:spPr/>
      <dgm:t>
        <a:bodyPr/>
        <a:lstStyle/>
        <a:p>
          <a:pPr>
            <a:buNone/>
          </a:pPr>
          <a:r>
            <a:rPr lang="it-IT" dirty="0"/>
            <a:t>Ambiente: piattaforma </a:t>
          </a:r>
          <a:r>
            <a:rPr lang="it-IT" b="1" dirty="0"/>
            <a:t>MOODLE</a:t>
          </a:r>
          <a:r>
            <a:rPr lang="it-IT" dirty="0"/>
            <a:t> dell’istituto.</a:t>
          </a:r>
          <a:endParaRPr lang="en-US" dirty="0"/>
        </a:p>
      </dgm:t>
    </dgm:pt>
    <dgm:pt modelId="{E693168D-8D89-485C-B9ED-7B682F3FF4EA}" type="parTrans" cxnId="{CE449592-BA99-436B-88B1-BA92BB426D09}">
      <dgm:prSet/>
      <dgm:spPr/>
      <dgm:t>
        <a:bodyPr/>
        <a:lstStyle/>
        <a:p>
          <a:endParaRPr lang="it-IT"/>
        </a:p>
      </dgm:t>
    </dgm:pt>
    <dgm:pt modelId="{3A5EA95A-9353-48FA-BC06-00AC119702D7}" type="sibTrans" cxnId="{CE449592-BA99-436B-88B1-BA92BB426D09}">
      <dgm:prSet/>
      <dgm:spPr/>
      <dgm:t>
        <a:bodyPr/>
        <a:lstStyle/>
        <a:p>
          <a:endParaRPr lang="it-IT"/>
        </a:p>
      </dgm:t>
    </dgm:pt>
    <dgm:pt modelId="{97B302BB-E4EA-4501-9C4B-1B4475CDBE9D}" type="pres">
      <dgm:prSet presAssocID="{46408BE0-A90C-4E68-9D00-2757772F8B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81BFAE1-1898-4CE5-9F92-6E69EDC3E1DA}" type="pres">
      <dgm:prSet presAssocID="{D93EA246-2244-471A-A63D-D1291E8D9AC1}" presName="hierRoot1" presStyleCnt="0"/>
      <dgm:spPr/>
    </dgm:pt>
    <dgm:pt modelId="{7A68F18E-8C58-415C-8E70-6225FA3B2A33}" type="pres">
      <dgm:prSet presAssocID="{D93EA246-2244-471A-A63D-D1291E8D9AC1}" presName="composite" presStyleCnt="0"/>
      <dgm:spPr/>
    </dgm:pt>
    <dgm:pt modelId="{1EC08E5A-8989-496B-842B-19FC84FB52C5}" type="pres">
      <dgm:prSet presAssocID="{D93EA246-2244-471A-A63D-D1291E8D9AC1}" presName="background" presStyleLbl="node0" presStyleIdx="0" presStyleCnt="3"/>
      <dgm:spPr/>
    </dgm:pt>
    <dgm:pt modelId="{9C3E309A-2350-48CE-A5D6-B394EEBA6819}" type="pres">
      <dgm:prSet presAssocID="{D93EA246-2244-471A-A63D-D1291E8D9AC1}" presName="text" presStyleLbl="fgAcc0" presStyleIdx="0" presStyleCnt="3">
        <dgm:presLayoutVars>
          <dgm:chPref val="3"/>
        </dgm:presLayoutVars>
      </dgm:prSet>
      <dgm:spPr/>
    </dgm:pt>
    <dgm:pt modelId="{7B6C11C5-C1DF-4226-A07B-6630B80790F6}" type="pres">
      <dgm:prSet presAssocID="{D93EA246-2244-471A-A63D-D1291E8D9AC1}" presName="hierChild2" presStyleCnt="0"/>
      <dgm:spPr/>
    </dgm:pt>
    <dgm:pt modelId="{BFA47C87-EB6C-4687-BEF7-A13F4CFA1CC3}" type="pres">
      <dgm:prSet presAssocID="{4B6C9AE1-3E3C-4A33-97A8-528CED76E113}" presName="hierRoot1" presStyleCnt="0"/>
      <dgm:spPr/>
    </dgm:pt>
    <dgm:pt modelId="{93A33A1E-9750-4AA8-8AB7-4D6E3CDFE18F}" type="pres">
      <dgm:prSet presAssocID="{4B6C9AE1-3E3C-4A33-97A8-528CED76E113}" presName="composite" presStyleCnt="0"/>
      <dgm:spPr/>
    </dgm:pt>
    <dgm:pt modelId="{156AED6C-F758-44D3-AEF9-0C263EC39A47}" type="pres">
      <dgm:prSet presAssocID="{4B6C9AE1-3E3C-4A33-97A8-528CED76E113}" presName="background" presStyleLbl="node0" presStyleIdx="1" presStyleCnt="3"/>
      <dgm:spPr/>
    </dgm:pt>
    <dgm:pt modelId="{3CAE4EF5-8B11-40DF-91D1-3B614B0BFBE0}" type="pres">
      <dgm:prSet presAssocID="{4B6C9AE1-3E3C-4A33-97A8-528CED76E113}" presName="text" presStyleLbl="fgAcc0" presStyleIdx="1" presStyleCnt="3">
        <dgm:presLayoutVars>
          <dgm:chPref val="3"/>
        </dgm:presLayoutVars>
      </dgm:prSet>
      <dgm:spPr/>
    </dgm:pt>
    <dgm:pt modelId="{A53DE443-7C36-42FD-825A-F476BAD28CC4}" type="pres">
      <dgm:prSet presAssocID="{4B6C9AE1-3E3C-4A33-97A8-528CED76E113}" presName="hierChild2" presStyleCnt="0"/>
      <dgm:spPr/>
    </dgm:pt>
    <dgm:pt modelId="{DEE5202C-A2C8-4C69-B3EB-3DCB526B745D}" type="pres">
      <dgm:prSet presAssocID="{A2B100F9-DE15-466C-B71F-199671F606B2}" presName="hierRoot1" presStyleCnt="0"/>
      <dgm:spPr/>
    </dgm:pt>
    <dgm:pt modelId="{92D7C27E-0EAC-4FAA-AF3A-3B008DD5DC4D}" type="pres">
      <dgm:prSet presAssocID="{A2B100F9-DE15-466C-B71F-199671F606B2}" presName="composite" presStyleCnt="0"/>
      <dgm:spPr/>
    </dgm:pt>
    <dgm:pt modelId="{679BA4FE-E973-4D86-B6AB-CF9B5FFE9C41}" type="pres">
      <dgm:prSet presAssocID="{A2B100F9-DE15-466C-B71F-199671F606B2}" presName="background" presStyleLbl="node0" presStyleIdx="2" presStyleCnt="3"/>
      <dgm:spPr/>
    </dgm:pt>
    <dgm:pt modelId="{DAB1E3E3-5470-465D-9FE6-ADA71E7F63FF}" type="pres">
      <dgm:prSet presAssocID="{A2B100F9-DE15-466C-B71F-199671F606B2}" presName="text" presStyleLbl="fgAcc0" presStyleIdx="2" presStyleCnt="3">
        <dgm:presLayoutVars>
          <dgm:chPref val="3"/>
        </dgm:presLayoutVars>
      </dgm:prSet>
      <dgm:spPr/>
    </dgm:pt>
    <dgm:pt modelId="{DA791BF9-84CA-46C0-83F2-A9E1C9910D71}" type="pres">
      <dgm:prSet presAssocID="{A2B100F9-DE15-466C-B71F-199671F606B2}" presName="hierChild2" presStyleCnt="0"/>
      <dgm:spPr/>
    </dgm:pt>
  </dgm:ptLst>
  <dgm:cxnLst>
    <dgm:cxn modelId="{6EA43B19-60C8-4DC9-B156-6BFB77512321}" srcId="{46408BE0-A90C-4E68-9D00-2757772F8B2E}" destId="{4B6C9AE1-3E3C-4A33-97A8-528CED76E113}" srcOrd="1" destOrd="0" parTransId="{B81CCF69-B673-4907-9DE4-CD3AE05AB30F}" sibTransId="{BA1F1251-73C1-4DED-8139-0EF42DE0FB40}"/>
    <dgm:cxn modelId="{02E15F21-EFE1-4808-BA46-3D1BEE690F4B}" type="presOf" srcId="{D93EA246-2244-471A-A63D-D1291E8D9AC1}" destId="{9C3E309A-2350-48CE-A5D6-B394EEBA6819}" srcOrd="0" destOrd="0" presId="urn:microsoft.com/office/officeart/2005/8/layout/hierarchy1"/>
    <dgm:cxn modelId="{7119AA63-D6A6-4491-BB23-9391D3746CA0}" type="presOf" srcId="{A2B100F9-DE15-466C-B71F-199671F606B2}" destId="{DAB1E3E3-5470-465D-9FE6-ADA71E7F63FF}" srcOrd="0" destOrd="0" presId="urn:microsoft.com/office/officeart/2005/8/layout/hierarchy1"/>
    <dgm:cxn modelId="{8E9A8864-3762-465C-9A38-C7D1AF8B795E}" type="presOf" srcId="{46408BE0-A90C-4E68-9D00-2757772F8B2E}" destId="{97B302BB-E4EA-4501-9C4B-1B4475CDBE9D}" srcOrd="0" destOrd="0" presId="urn:microsoft.com/office/officeart/2005/8/layout/hierarchy1"/>
    <dgm:cxn modelId="{F839C346-8963-4715-844F-928E6FAE1EAF}" srcId="{46408BE0-A90C-4E68-9D00-2757772F8B2E}" destId="{D93EA246-2244-471A-A63D-D1291E8D9AC1}" srcOrd="0" destOrd="0" parTransId="{2D51F65A-D86C-4A59-9E2C-40765A7B0EF9}" sibTransId="{20765C8B-7863-4592-BDF5-697EC162207F}"/>
    <dgm:cxn modelId="{CE449592-BA99-436B-88B1-BA92BB426D09}" srcId="{46408BE0-A90C-4E68-9D00-2757772F8B2E}" destId="{A2B100F9-DE15-466C-B71F-199671F606B2}" srcOrd="2" destOrd="0" parTransId="{E693168D-8D89-485C-B9ED-7B682F3FF4EA}" sibTransId="{3A5EA95A-9353-48FA-BC06-00AC119702D7}"/>
    <dgm:cxn modelId="{F17273BA-1908-4F8A-9C73-53D15F446742}" type="presOf" srcId="{4B6C9AE1-3E3C-4A33-97A8-528CED76E113}" destId="{3CAE4EF5-8B11-40DF-91D1-3B614B0BFBE0}" srcOrd="0" destOrd="0" presId="urn:microsoft.com/office/officeart/2005/8/layout/hierarchy1"/>
    <dgm:cxn modelId="{B77410F0-0C63-40F2-8C9B-6903F189338D}" type="presParOf" srcId="{97B302BB-E4EA-4501-9C4B-1B4475CDBE9D}" destId="{581BFAE1-1898-4CE5-9F92-6E69EDC3E1DA}" srcOrd="0" destOrd="0" presId="urn:microsoft.com/office/officeart/2005/8/layout/hierarchy1"/>
    <dgm:cxn modelId="{97E92070-5294-45EC-94B8-0DA4E43BF87C}" type="presParOf" srcId="{581BFAE1-1898-4CE5-9F92-6E69EDC3E1DA}" destId="{7A68F18E-8C58-415C-8E70-6225FA3B2A33}" srcOrd="0" destOrd="0" presId="urn:microsoft.com/office/officeart/2005/8/layout/hierarchy1"/>
    <dgm:cxn modelId="{378843E4-7819-46F3-8981-C50D60A92E78}" type="presParOf" srcId="{7A68F18E-8C58-415C-8E70-6225FA3B2A33}" destId="{1EC08E5A-8989-496B-842B-19FC84FB52C5}" srcOrd="0" destOrd="0" presId="urn:microsoft.com/office/officeart/2005/8/layout/hierarchy1"/>
    <dgm:cxn modelId="{027430F4-7F20-45E4-9DFF-750AFA3ED8F1}" type="presParOf" srcId="{7A68F18E-8C58-415C-8E70-6225FA3B2A33}" destId="{9C3E309A-2350-48CE-A5D6-B394EEBA6819}" srcOrd="1" destOrd="0" presId="urn:microsoft.com/office/officeart/2005/8/layout/hierarchy1"/>
    <dgm:cxn modelId="{F68B8717-0E03-4C72-8BE1-2478625994D0}" type="presParOf" srcId="{581BFAE1-1898-4CE5-9F92-6E69EDC3E1DA}" destId="{7B6C11C5-C1DF-4226-A07B-6630B80790F6}" srcOrd="1" destOrd="0" presId="urn:microsoft.com/office/officeart/2005/8/layout/hierarchy1"/>
    <dgm:cxn modelId="{02572369-B1AC-4547-83CA-E22E93C919C3}" type="presParOf" srcId="{97B302BB-E4EA-4501-9C4B-1B4475CDBE9D}" destId="{BFA47C87-EB6C-4687-BEF7-A13F4CFA1CC3}" srcOrd="1" destOrd="0" presId="urn:microsoft.com/office/officeart/2005/8/layout/hierarchy1"/>
    <dgm:cxn modelId="{5EA90FE8-F87F-4B52-9E89-EA90D84D66D1}" type="presParOf" srcId="{BFA47C87-EB6C-4687-BEF7-A13F4CFA1CC3}" destId="{93A33A1E-9750-4AA8-8AB7-4D6E3CDFE18F}" srcOrd="0" destOrd="0" presId="urn:microsoft.com/office/officeart/2005/8/layout/hierarchy1"/>
    <dgm:cxn modelId="{71273BB7-09E7-446C-897E-AE01FE35F9AE}" type="presParOf" srcId="{93A33A1E-9750-4AA8-8AB7-4D6E3CDFE18F}" destId="{156AED6C-F758-44D3-AEF9-0C263EC39A47}" srcOrd="0" destOrd="0" presId="urn:microsoft.com/office/officeart/2005/8/layout/hierarchy1"/>
    <dgm:cxn modelId="{302230FA-65BE-4B3F-9AF8-32B777173C94}" type="presParOf" srcId="{93A33A1E-9750-4AA8-8AB7-4D6E3CDFE18F}" destId="{3CAE4EF5-8B11-40DF-91D1-3B614B0BFBE0}" srcOrd="1" destOrd="0" presId="urn:microsoft.com/office/officeart/2005/8/layout/hierarchy1"/>
    <dgm:cxn modelId="{8AA8C28E-609A-4EF5-9362-E5D11C71ABBD}" type="presParOf" srcId="{BFA47C87-EB6C-4687-BEF7-A13F4CFA1CC3}" destId="{A53DE443-7C36-42FD-825A-F476BAD28CC4}" srcOrd="1" destOrd="0" presId="urn:microsoft.com/office/officeart/2005/8/layout/hierarchy1"/>
    <dgm:cxn modelId="{023A109C-94C3-42E7-8615-CB125D2B8CA7}" type="presParOf" srcId="{97B302BB-E4EA-4501-9C4B-1B4475CDBE9D}" destId="{DEE5202C-A2C8-4C69-B3EB-3DCB526B745D}" srcOrd="2" destOrd="0" presId="urn:microsoft.com/office/officeart/2005/8/layout/hierarchy1"/>
    <dgm:cxn modelId="{15CBECC2-4494-490A-88AE-85E8873C92BD}" type="presParOf" srcId="{DEE5202C-A2C8-4C69-B3EB-3DCB526B745D}" destId="{92D7C27E-0EAC-4FAA-AF3A-3B008DD5DC4D}" srcOrd="0" destOrd="0" presId="urn:microsoft.com/office/officeart/2005/8/layout/hierarchy1"/>
    <dgm:cxn modelId="{A2672C60-4F92-4DB0-A506-696989323602}" type="presParOf" srcId="{92D7C27E-0EAC-4FAA-AF3A-3B008DD5DC4D}" destId="{679BA4FE-E973-4D86-B6AB-CF9B5FFE9C41}" srcOrd="0" destOrd="0" presId="urn:microsoft.com/office/officeart/2005/8/layout/hierarchy1"/>
    <dgm:cxn modelId="{323AF2F8-5147-4B9D-8D6F-037C6FEEB149}" type="presParOf" srcId="{92D7C27E-0EAC-4FAA-AF3A-3B008DD5DC4D}" destId="{DAB1E3E3-5470-465D-9FE6-ADA71E7F63FF}" srcOrd="1" destOrd="0" presId="urn:microsoft.com/office/officeart/2005/8/layout/hierarchy1"/>
    <dgm:cxn modelId="{E1B2DA4D-788E-4A92-9106-A094CC866841}" type="presParOf" srcId="{DEE5202C-A2C8-4C69-B3EB-3DCB526B745D}" destId="{DA791BF9-84CA-46C0-83F2-A9E1C9910D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AE17A3-1453-4178-8A6B-F074B3905CEA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0D8E584-E246-4EC4-930C-27E53B1944F9}">
      <dgm:prSet custT="1"/>
      <dgm:spPr/>
      <dgm:t>
        <a:bodyPr/>
        <a:lstStyle/>
        <a:p>
          <a:pPr>
            <a:defRPr cap="all"/>
          </a:pPr>
          <a:r>
            <a:rPr lang="it-IT" sz="1400" b="1" i="0" baseline="0" dirty="0"/>
            <a:t>Integrare</a:t>
          </a:r>
          <a:endParaRPr lang="en-US" sz="1400" b="1" dirty="0"/>
        </a:p>
      </dgm:t>
    </dgm:pt>
    <dgm:pt modelId="{DDCACA54-8262-4977-ABAD-A057191FBD7A}" type="parTrans" cxnId="{95C2BD68-AB87-4DE3-B725-EB59651AD73F}">
      <dgm:prSet/>
      <dgm:spPr/>
      <dgm:t>
        <a:bodyPr/>
        <a:lstStyle/>
        <a:p>
          <a:endParaRPr lang="en-US"/>
        </a:p>
      </dgm:t>
    </dgm:pt>
    <dgm:pt modelId="{8D037C2A-08F5-4B70-8C21-94B6AFF82033}" type="sibTrans" cxnId="{95C2BD68-AB87-4DE3-B725-EB59651AD73F}">
      <dgm:prSet/>
      <dgm:spPr/>
      <dgm:t>
        <a:bodyPr/>
        <a:lstStyle/>
        <a:p>
          <a:endParaRPr lang="en-US"/>
        </a:p>
      </dgm:t>
    </dgm:pt>
    <dgm:pt modelId="{171F0D68-C9D2-4D53-9CE5-4524EBEEA33E}">
      <dgm:prSet custT="1"/>
      <dgm:spPr/>
      <dgm:t>
        <a:bodyPr/>
        <a:lstStyle/>
        <a:p>
          <a:pPr>
            <a:defRPr cap="all"/>
          </a:pPr>
          <a:r>
            <a:rPr lang="it-IT" sz="1400" b="0" i="0" baseline="0" dirty="0"/>
            <a:t>apprendimento delle discipline </a:t>
          </a:r>
          <a:endParaRPr lang="en-US" sz="1400" dirty="0"/>
        </a:p>
      </dgm:t>
    </dgm:pt>
    <dgm:pt modelId="{BD32548E-CC0F-40CB-903C-0BAF182A9A26}" type="parTrans" cxnId="{8CFFC662-6BFB-4F47-82A8-64348D954001}">
      <dgm:prSet/>
      <dgm:spPr/>
      <dgm:t>
        <a:bodyPr/>
        <a:lstStyle/>
        <a:p>
          <a:endParaRPr lang="en-US"/>
        </a:p>
      </dgm:t>
    </dgm:pt>
    <dgm:pt modelId="{D7B038A5-988C-42A1-B85A-595C7AC26C37}" type="sibTrans" cxnId="{8CFFC662-6BFB-4F47-82A8-64348D954001}">
      <dgm:prSet/>
      <dgm:spPr/>
      <dgm:t>
        <a:bodyPr/>
        <a:lstStyle/>
        <a:p>
          <a:endParaRPr lang="en-US"/>
        </a:p>
      </dgm:t>
    </dgm:pt>
    <dgm:pt modelId="{55DF4B3B-3BE8-4A4A-ACB9-A509522CBA18}">
      <dgm:prSet custT="1"/>
      <dgm:spPr/>
      <dgm:t>
        <a:bodyPr/>
        <a:lstStyle/>
        <a:p>
          <a:pPr>
            <a:defRPr cap="all"/>
          </a:pPr>
          <a:r>
            <a:rPr lang="it-IT" sz="1400" b="0" i="0" baseline="0" dirty="0"/>
            <a:t>riflessione su alcune problematiche adolescenziali</a:t>
          </a:r>
          <a:endParaRPr lang="en-US" sz="1400" dirty="0"/>
        </a:p>
      </dgm:t>
    </dgm:pt>
    <dgm:pt modelId="{B5DC4FA9-5442-47A8-813C-5D9C19642FDD}" type="parTrans" cxnId="{52507874-09A2-4DC5-A0CF-2BCF86111C05}">
      <dgm:prSet/>
      <dgm:spPr/>
      <dgm:t>
        <a:bodyPr/>
        <a:lstStyle/>
        <a:p>
          <a:endParaRPr lang="en-US"/>
        </a:p>
      </dgm:t>
    </dgm:pt>
    <dgm:pt modelId="{FB7A09A6-0A99-4C96-A1B6-78515032D908}" type="sibTrans" cxnId="{52507874-09A2-4DC5-A0CF-2BCF86111C05}">
      <dgm:prSet/>
      <dgm:spPr/>
      <dgm:t>
        <a:bodyPr/>
        <a:lstStyle/>
        <a:p>
          <a:endParaRPr lang="en-US"/>
        </a:p>
      </dgm:t>
    </dgm:pt>
    <dgm:pt modelId="{68B8031B-E444-41D1-A16A-6164CF5C5806}">
      <dgm:prSet custT="1"/>
      <dgm:spPr/>
      <dgm:t>
        <a:bodyPr/>
        <a:lstStyle/>
        <a:p>
          <a:pPr>
            <a:defRPr cap="all"/>
          </a:pPr>
          <a:r>
            <a:rPr lang="it-IT" sz="1400" b="0" i="0" baseline="0" dirty="0"/>
            <a:t>approfondimento delle caratteristiche del linguaggio cinematografico</a:t>
          </a:r>
          <a:endParaRPr lang="en-US" sz="1400" dirty="0"/>
        </a:p>
      </dgm:t>
    </dgm:pt>
    <dgm:pt modelId="{B518D4CB-7AB8-4669-9FF3-3FB8B2D065A1}" type="parTrans" cxnId="{74B2234E-7D40-460F-8D51-09D4D5B96C56}">
      <dgm:prSet/>
      <dgm:spPr/>
      <dgm:t>
        <a:bodyPr/>
        <a:lstStyle/>
        <a:p>
          <a:endParaRPr lang="en-US"/>
        </a:p>
      </dgm:t>
    </dgm:pt>
    <dgm:pt modelId="{C82253EB-51F8-4C20-8E6F-8155717EDF4F}" type="sibTrans" cxnId="{74B2234E-7D40-460F-8D51-09D4D5B96C56}">
      <dgm:prSet/>
      <dgm:spPr/>
      <dgm:t>
        <a:bodyPr/>
        <a:lstStyle/>
        <a:p>
          <a:endParaRPr lang="en-US"/>
        </a:p>
      </dgm:t>
    </dgm:pt>
    <dgm:pt modelId="{F327D9A4-DF19-4051-8262-5C52318814A8}">
      <dgm:prSet/>
      <dgm:spPr/>
      <dgm:t>
        <a:bodyPr/>
        <a:lstStyle/>
        <a:p>
          <a:pPr>
            <a:defRPr cap="all"/>
          </a:pPr>
          <a:r>
            <a:rPr lang="it-IT" b="0" i="0" baseline="0" dirty="0"/>
            <a:t>uso creativo di alcuni strumenti di Intelligenza Artificiale</a:t>
          </a:r>
          <a:endParaRPr lang="en-US" dirty="0"/>
        </a:p>
      </dgm:t>
    </dgm:pt>
    <dgm:pt modelId="{7531D20F-B6D8-4632-846B-E40F7326CCD7}" type="parTrans" cxnId="{6B38762E-D52B-4D54-96F1-76D9F086C548}">
      <dgm:prSet/>
      <dgm:spPr/>
      <dgm:t>
        <a:bodyPr/>
        <a:lstStyle/>
        <a:p>
          <a:endParaRPr lang="en-US"/>
        </a:p>
      </dgm:t>
    </dgm:pt>
    <dgm:pt modelId="{CDF0AA99-1B7A-4637-B2D6-3B7D261AD261}" type="sibTrans" cxnId="{6B38762E-D52B-4D54-96F1-76D9F086C548}">
      <dgm:prSet/>
      <dgm:spPr/>
      <dgm:t>
        <a:bodyPr/>
        <a:lstStyle/>
        <a:p>
          <a:endParaRPr lang="en-US"/>
        </a:p>
      </dgm:t>
    </dgm:pt>
    <dgm:pt modelId="{4B10D853-B508-4EE6-8BBF-30101D1AE170}" type="pres">
      <dgm:prSet presAssocID="{6FAE17A3-1453-4178-8A6B-F074B3905CEA}" presName="root" presStyleCnt="0">
        <dgm:presLayoutVars>
          <dgm:dir/>
          <dgm:resizeHandles val="exact"/>
        </dgm:presLayoutVars>
      </dgm:prSet>
      <dgm:spPr/>
    </dgm:pt>
    <dgm:pt modelId="{D7B6BAD9-C09C-4720-9BAB-5DF0826D9BE2}" type="pres">
      <dgm:prSet presAssocID="{10D8E584-E246-4EC4-930C-27E53B1944F9}" presName="compNode" presStyleCnt="0"/>
      <dgm:spPr/>
    </dgm:pt>
    <dgm:pt modelId="{7213BE9C-27C3-45A3-AE36-3FB038365324}" type="pres">
      <dgm:prSet presAssocID="{10D8E584-E246-4EC4-930C-27E53B1944F9}" presName="iconBgRect" presStyleLbl="bgShp" presStyleIdx="0" presStyleCnt="5" custLinFactX="195191" custLinFactY="-10988" custLinFactNeighborX="200000" custLinFactNeighborY="-100000"/>
      <dgm:spPr/>
    </dgm:pt>
    <dgm:pt modelId="{80B04653-9E95-47D6-BFC6-C5EDDA3A1B05}" type="pres">
      <dgm:prSet presAssocID="{10D8E584-E246-4EC4-930C-27E53B1944F9}" presName="iconRect" presStyleLbl="node1" presStyleIdx="0" presStyleCnt="5" custLinFactX="300000" custLinFactY="-86387" custLinFactNeighborX="387034" custLinFactNeighborY="-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te"/>
        </a:ext>
      </dgm:extLst>
    </dgm:pt>
    <dgm:pt modelId="{58B6E5CE-0236-4D24-885A-5160543D1522}" type="pres">
      <dgm:prSet presAssocID="{10D8E584-E246-4EC4-930C-27E53B1944F9}" presName="spaceRect" presStyleCnt="0"/>
      <dgm:spPr/>
    </dgm:pt>
    <dgm:pt modelId="{0516EDA9-D112-40B0-97C3-0205C6708339}" type="pres">
      <dgm:prSet presAssocID="{10D8E584-E246-4EC4-930C-27E53B1944F9}" presName="textRect" presStyleLbl="revTx" presStyleIdx="0" presStyleCnt="5" custLinFactX="100000" custLinFactY="-48993" custLinFactNeighborX="140462" custLinFactNeighborY="-100000">
        <dgm:presLayoutVars>
          <dgm:chMax val="1"/>
          <dgm:chPref val="1"/>
        </dgm:presLayoutVars>
      </dgm:prSet>
      <dgm:spPr/>
    </dgm:pt>
    <dgm:pt modelId="{32B613F0-701F-449F-8F54-DFFCCF5F07D5}" type="pres">
      <dgm:prSet presAssocID="{8D037C2A-08F5-4B70-8C21-94B6AFF82033}" presName="sibTrans" presStyleCnt="0"/>
      <dgm:spPr/>
    </dgm:pt>
    <dgm:pt modelId="{00861ABB-353D-4D4B-83A8-36D21C5C7845}" type="pres">
      <dgm:prSet presAssocID="{171F0D68-C9D2-4D53-9CE5-4524EBEEA33E}" presName="compNode" presStyleCnt="0"/>
      <dgm:spPr/>
    </dgm:pt>
    <dgm:pt modelId="{BA96CEC2-E61C-4DDF-88B4-6A6BDE0F79C5}" type="pres">
      <dgm:prSet presAssocID="{171F0D68-C9D2-4D53-9CE5-4524EBEEA33E}" presName="iconBgRect" presStyleLbl="bgShp" presStyleIdx="1" presStyleCnt="5" custLinFactX="-80583" custLinFactNeighborX="-100000" custLinFactNeighborY="-877"/>
      <dgm:spPr/>
    </dgm:pt>
    <dgm:pt modelId="{6BFDFCBC-652A-48CD-8603-99130BB7219D}" type="pres">
      <dgm:prSet presAssocID="{171F0D68-C9D2-4D53-9CE5-4524EBEEA33E}" presName="iconRect" presStyleLbl="node1" presStyleIdx="1" presStyleCnt="5" custLinFactX="-108058" custLinFactNeighborX="-200000" custLinFactNeighborY="296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2C16D05-9CAD-47D2-A409-078467BF229E}" type="pres">
      <dgm:prSet presAssocID="{171F0D68-C9D2-4D53-9CE5-4524EBEEA33E}" presName="spaceRect" presStyleCnt="0"/>
      <dgm:spPr/>
    </dgm:pt>
    <dgm:pt modelId="{B5CE0AD6-359A-4E07-B1CA-631E211D6C6E}" type="pres">
      <dgm:prSet presAssocID="{171F0D68-C9D2-4D53-9CE5-4524EBEEA33E}" presName="textRect" presStyleLbl="revTx" presStyleIdx="1" presStyleCnt="5" custLinFactX="-9376" custLinFactNeighborX="-100000" custLinFactNeighborY="2746">
        <dgm:presLayoutVars>
          <dgm:chMax val="1"/>
          <dgm:chPref val="1"/>
        </dgm:presLayoutVars>
      </dgm:prSet>
      <dgm:spPr/>
    </dgm:pt>
    <dgm:pt modelId="{5EF48DCE-A6F0-4AFE-866C-13644F9EAAFC}" type="pres">
      <dgm:prSet presAssocID="{D7B038A5-988C-42A1-B85A-595C7AC26C37}" presName="sibTrans" presStyleCnt="0"/>
      <dgm:spPr/>
    </dgm:pt>
    <dgm:pt modelId="{B8DFD01E-1B0E-423B-B23A-C5E5B61E673A}" type="pres">
      <dgm:prSet presAssocID="{55DF4B3B-3BE8-4A4A-ACB9-A509522CBA18}" presName="compNode" presStyleCnt="0"/>
      <dgm:spPr/>
    </dgm:pt>
    <dgm:pt modelId="{48D14984-9063-4512-BBF4-E439C051A940}" type="pres">
      <dgm:prSet presAssocID="{55DF4B3B-3BE8-4A4A-ACB9-A509522CBA18}" presName="iconBgRect" presStyleLbl="bgShp" presStyleIdx="2" presStyleCnt="5" custLinFactX="-92051" custLinFactNeighborX="-100000" custLinFactNeighborY="1700"/>
      <dgm:spPr/>
    </dgm:pt>
    <dgm:pt modelId="{D1D255F8-4FDD-4A11-9556-45ED4A8F7CE9}" type="pres">
      <dgm:prSet presAssocID="{55DF4B3B-3BE8-4A4A-ACB9-A509522CBA18}" presName="iconRect" presStyleLbl="node1" presStyleIdx="2" presStyleCnt="5" custLinFactX="-130274" custLinFactNeighborX="-200000" custLinFactNeighborY="1036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54FB33B4-2749-490B-840D-8E528BE6B9C1}" type="pres">
      <dgm:prSet presAssocID="{55DF4B3B-3BE8-4A4A-ACB9-A509522CBA18}" presName="spaceRect" presStyleCnt="0"/>
      <dgm:spPr/>
    </dgm:pt>
    <dgm:pt modelId="{8AB3A3DD-F9C5-41BB-A8FD-6D6871C29B42}" type="pres">
      <dgm:prSet presAssocID="{55DF4B3B-3BE8-4A4A-ACB9-A509522CBA18}" presName="textRect" presStyleLbl="revTx" presStyleIdx="2" presStyleCnt="5" custLinFactX="-13522" custLinFactNeighborX="-100000" custLinFactNeighborY="2746">
        <dgm:presLayoutVars>
          <dgm:chMax val="1"/>
          <dgm:chPref val="1"/>
        </dgm:presLayoutVars>
      </dgm:prSet>
      <dgm:spPr/>
    </dgm:pt>
    <dgm:pt modelId="{EA99C309-B290-43AB-A625-048DBDC0E4A3}" type="pres">
      <dgm:prSet presAssocID="{FB7A09A6-0A99-4C96-A1B6-78515032D908}" presName="sibTrans" presStyleCnt="0"/>
      <dgm:spPr/>
    </dgm:pt>
    <dgm:pt modelId="{DCB1B8EA-5711-4E03-95FD-8C2C3DF1F68B}" type="pres">
      <dgm:prSet presAssocID="{68B8031B-E444-41D1-A16A-6164CF5C5806}" presName="compNode" presStyleCnt="0"/>
      <dgm:spPr/>
    </dgm:pt>
    <dgm:pt modelId="{D2D018DA-C220-4FF7-950D-8BFF827C62D2}" type="pres">
      <dgm:prSet presAssocID="{68B8031B-E444-41D1-A16A-6164CF5C5806}" presName="iconBgRect" presStyleLbl="bgShp" presStyleIdx="3" presStyleCnt="5"/>
      <dgm:spPr/>
    </dgm:pt>
    <dgm:pt modelId="{7C9426BA-DBCB-4161-9769-C0A89D7F04BF}" type="pres">
      <dgm:prSet presAssocID="{68B8031B-E444-41D1-A16A-6164CF5C580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ma"/>
        </a:ext>
      </dgm:extLst>
    </dgm:pt>
    <dgm:pt modelId="{AACAAD50-8FE0-4039-BA3E-BE6C46D750E5}" type="pres">
      <dgm:prSet presAssocID="{68B8031B-E444-41D1-A16A-6164CF5C5806}" presName="spaceRect" presStyleCnt="0"/>
      <dgm:spPr/>
    </dgm:pt>
    <dgm:pt modelId="{3127E705-22BA-4582-A1BB-1E281FE09EF8}" type="pres">
      <dgm:prSet presAssocID="{68B8031B-E444-41D1-A16A-6164CF5C5806}" presName="textRect" presStyleLbl="revTx" presStyleIdx="3" presStyleCnt="5" custScaleX="110924">
        <dgm:presLayoutVars>
          <dgm:chMax val="1"/>
          <dgm:chPref val="1"/>
        </dgm:presLayoutVars>
      </dgm:prSet>
      <dgm:spPr/>
    </dgm:pt>
    <dgm:pt modelId="{000E722E-2BAB-4C10-90C7-150ACD916516}" type="pres">
      <dgm:prSet presAssocID="{C82253EB-51F8-4C20-8E6F-8155717EDF4F}" presName="sibTrans" presStyleCnt="0"/>
      <dgm:spPr/>
    </dgm:pt>
    <dgm:pt modelId="{9E35B022-F022-47E9-AFE5-BE0F01D9AD56}" type="pres">
      <dgm:prSet presAssocID="{F327D9A4-DF19-4051-8262-5C52318814A8}" presName="compNode" presStyleCnt="0"/>
      <dgm:spPr/>
    </dgm:pt>
    <dgm:pt modelId="{FB5F6B9A-2BF5-4219-A4A7-8291748F3A29}" type="pres">
      <dgm:prSet presAssocID="{F327D9A4-DF19-4051-8262-5C52318814A8}" presName="iconBgRect" presStyleLbl="bgShp" presStyleIdx="4" presStyleCnt="5"/>
      <dgm:spPr/>
    </dgm:pt>
    <dgm:pt modelId="{8281EE89-DAA3-4C8E-9F81-FACE2FD9CB20}" type="pres">
      <dgm:prSet presAssocID="{F327D9A4-DF19-4051-8262-5C52318814A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granaggi"/>
        </a:ext>
      </dgm:extLst>
    </dgm:pt>
    <dgm:pt modelId="{FF91E8F8-E911-4912-AF10-5A16ED0706BB}" type="pres">
      <dgm:prSet presAssocID="{F327D9A4-DF19-4051-8262-5C52318814A8}" presName="spaceRect" presStyleCnt="0"/>
      <dgm:spPr/>
    </dgm:pt>
    <dgm:pt modelId="{D799A326-3998-4C72-9FD5-BD8A9FBF5949}" type="pres">
      <dgm:prSet presAssocID="{F327D9A4-DF19-4051-8262-5C52318814A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F00891E-209F-4381-98AD-2EF2A0FC0641}" type="presOf" srcId="{10D8E584-E246-4EC4-930C-27E53B1944F9}" destId="{0516EDA9-D112-40B0-97C3-0205C6708339}" srcOrd="0" destOrd="0" presId="urn:microsoft.com/office/officeart/2018/5/layout/IconCircleLabelList"/>
    <dgm:cxn modelId="{6B38762E-D52B-4D54-96F1-76D9F086C548}" srcId="{6FAE17A3-1453-4178-8A6B-F074B3905CEA}" destId="{F327D9A4-DF19-4051-8262-5C52318814A8}" srcOrd="4" destOrd="0" parTransId="{7531D20F-B6D8-4632-846B-E40F7326CCD7}" sibTransId="{CDF0AA99-1B7A-4637-B2D6-3B7D261AD261}"/>
    <dgm:cxn modelId="{23860441-6E96-4338-8B69-2BFC1A114734}" type="presOf" srcId="{55DF4B3B-3BE8-4A4A-ACB9-A509522CBA18}" destId="{8AB3A3DD-F9C5-41BB-A8FD-6D6871C29B42}" srcOrd="0" destOrd="0" presId="urn:microsoft.com/office/officeart/2018/5/layout/IconCircleLabelList"/>
    <dgm:cxn modelId="{8CFFC662-6BFB-4F47-82A8-64348D954001}" srcId="{6FAE17A3-1453-4178-8A6B-F074B3905CEA}" destId="{171F0D68-C9D2-4D53-9CE5-4524EBEEA33E}" srcOrd="1" destOrd="0" parTransId="{BD32548E-CC0F-40CB-903C-0BAF182A9A26}" sibTransId="{D7B038A5-988C-42A1-B85A-595C7AC26C37}"/>
    <dgm:cxn modelId="{95C2BD68-AB87-4DE3-B725-EB59651AD73F}" srcId="{6FAE17A3-1453-4178-8A6B-F074B3905CEA}" destId="{10D8E584-E246-4EC4-930C-27E53B1944F9}" srcOrd="0" destOrd="0" parTransId="{DDCACA54-8262-4977-ABAD-A057191FBD7A}" sibTransId="{8D037C2A-08F5-4B70-8C21-94B6AFF82033}"/>
    <dgm:cxn modelId="{74B2234E-7D40-460F-8D51-09D4D5B96C56}" srcId="{6FAE17A3-1453-4178-8A6B-F074B3905CEA}" destId="{68B8031B-E444-41D1-A16A-6164CF5C5806}" srcOrd="3" destOrd="0" parTransId="{B518D4CB-7AB8-4669-9FF3-3FB8B2D065A1}" sibTransId="{C82253EB-51F8-4C20-8E6F-8155717EDF4F}"/>
    <dgm:cxn modelId="{52507874-09A2-4DC5-A0CF-2BCF86111C05}" srcId="{6FAE17A3-1453-4178-8A6B-F074B3905CEA}" destId="{55DF4B3B-3BE8-4A4A-ACB9-A509522CBA18}" srcOrd="2" destOrd="0" parTransId="{B5DC4FA9-5442-47A8-813C-5D9C19642FDD}" sibTransId="{FB7A09A6-0A99-4C96-A1B6-78515032D908}"/>
    <dgm:cxn modelId="{1433A37A-D51B-46DF-B228-5CD6F2796141}" type="presOf" srcId="{F327D9A4-DF19-4051-8262-5C52318814A8}" destId="{D799A326-3998-4C72-9FD5-BD8A9FBF5949}" srcOrd="0" destOrd="0" presId="urn:microsoft.com/office/officeart/2018/5/layout/IconCircleLabelList"/>
    <dgm:cxn modelId="{02F1E48B-86AA-40E2-808C-F4CCBBFD5FD9}" type="presOf" srcId="{68B8031B-E444-41D1-A16A-6164CF5C5806}" destId="{3127E705-22BA-4582-A1BB-1E281FE09EF8}" srcOrd="0" destOrd="0" presId="urn:microsoft.com/office/officeart/2018/5/layout/IconCircleLabelList"/>
    <dgm:cxn modelId="{CEE061AF-917B-4DE6-8706-CFEB31F17669}" type="presOf" srcId="{171F0D68-C9D2-4D53-9CE5-4524EBEEA33E}" destId="{B5CE0AD6-359A-4E07-B1CA-631E211D6C6E}" srcOrd="0" destOrd="0" presId="urn:microsoft.com/office/officeart/2018/5/layout/IconCircleLabelList"/>
    <dgm:cxn modelId="{8805FDCC-2D15-4A33-BC02-4E1DE65ABB7B}" type="presOf" srcId="{6FAE17A3-1453-4178-8A6B-F074B3905CEA}" destId="{4B10D853-B508-4EE6-8BBF-30101D1AE170}" srcOrd="0" destOrd="0" presId="urn:microsoft.com/office/officeart/2018/5/layout/IconCircleLabelList"/>
    <dgm:cxn modelId="{12A7C5C8-9C08-4FBB-9CC9-EB0B57D229F6}" type="presParOf" srcId="{4B10D853-B508-4EE6-8BBF-30101D1AE170}" destId="{D7B6BAD9-C09C-4720-9BAB-5DF0826D9BE2}" srcOrd="0" destOrd="0" presId="urn:microsoft.com/office/officeart/2018/5/layout/IconCircleLabelList"/>
    <dgm:cxn modelId="{89E091D1-9180-4667-93AE-294CDE9B9A4A}" type="presParOf" srcId="{D7B6BAD9-C09C-4720-9BAB-5DF0826D9BE2}" destId="{7213BE9C-27C3-45A3-AE36-3FB038365324}" srcOrd="0" destOrd="0" presId="urn:microsoft.com/office/officeart/2018/5/layout/IconCircleLabelList"/>
    <dgm:cxn modelId="{457E9747-5E3B-4219-9A71-577F6BE7AF33}" type="presParOf" srcId="{D7B6BAD9-C09C-4720-9BAB-5DF0826D9BE2}" destId="{80B04653-9E95-47D6-BFC6-C5EDDA3A1B05}" srcOrd="1" destOrd="0" presId="urn:microsoft.com/office/officeart/2018/5/layout/IconCircleLabelList"/>
    <dgm:cxn modelId="{2F2887BB-2E76-406B-80BE-E56FFF89E040}" type="presParOf" srcId="{D7B6BAD9-C09C-4720-9BAB-5DF0826D9BE2}" destId="{58B6E5CE-0236-4D24-885A-5160543D1522}" srcOrd="2" destOrd="0" presId="urn:microsoft.com/office/officeart/2018/5/layout/IconCircleLabelList"/>
    <dgm:cxn modelId="{B44B8B21-F670-458E-8D61-DBDB39E9B9CA}" type="presParOf" srcId="{D7B6BAD9-C09C-4720-9BAB-5DF0826D9BE2}" destId="{0516EDA9-D112-40B0-97C3-0205C6708339}" srcOrd="3" destOrd="0" presId="urn:microsoft.com/office/officeart/2018/5/layout/IconCircleLabelList"/>
    <dgm:cxn modelId="{6E690AB5-EDFE-4318-BBDF-5A787EDB79B4}" type="presParOf" srcId="{4B10D853-B508-4EE6-8BBF-30101D1AE170}" destId="{32B613F0-701F-449F-8F54-DFFCCF5F07D5}" srcOrd="1" destOrd="0" presId="urn:microsoft.com/office/officeart/2018/5/layout/IconCircleLabelList"/>
    <dgm:cxn modelId="{7DB0CD20-6BE3-4A82-BA08-3FB0BB1E47D2}" type="presParOf" srcId="{4B10D853-B508-4EE6-8BBF-30101D1AE170}" destId="{00861ABB-353D-4D4B-83A8-36D21C5C7845}" srcOrd="2" destOrd="0" presId="urn:microsoft.com/office/officeart/2018/5/layout/IconCircleLabelList"/>
    <dgm:cxn modelId="{1607765E-D9B4-4D2B-809E-D0AEF8F06E1C}" type="presParOf" srcId="{00861ABB-353D-4D4B-83A8-36D21C5C7845}" destId="{BA96CEC2-E61C-4DDF-88B4-6A6BDE0F79C5}" srcOrd="0" destOrd="0" presId="urn:microsoft.com/office/officeart/2018/5/layout/IconCircleLabelList"/>
    <dgm:cxn modelId="{FD5AFBAE-8BE7-4F19-AFFC-9DA40693BECC}" type="presParOf" srcId="{00861ABB-353D-4D4B-83A8-36D21C5C7845}" destId="{6BFDFCBC-652A-48CD-8603-99130BB7219D}" srcOrd="1" destOrd="0" presId="urn:microsoft.com/office/officeart/2018/5/layout/IconCircleLabelList"/>
    <dgm:cxn modelId="{A24B92B2-63A6-4C1B-B508-6DBDA8D53B5F}" type="presParOf" srcId="{00861ABB-353D-4D4B-83A8-36D21C5C7845}" destId="{B2C16D05-9CAD-47D2-A409-078467BF229E}" srcOrd="2" destOrd="0" presId="urn:microsoft.com/office/officeart/2018/5/layout/IconCircleLabelList"/>
    <dgm:cxn modelId="{9C9EC56C-F120-4DAD-A0B7-409AAA77E0B8}" type="presParOf" srcId="{00861ABB-353D-4D4B-83A8-36D21C5C7845}" destId="{B5CE0AD6-359A-4E07-B1CA-631E211D6C6E}" srcOrd="3" destOrd="0" presId="urn:microsoft.com/office/officeart/2018/5/layout/IconCircleLabelList"/>
    <dgm:cxn modelId="{770271AA-1083-4EBC-BD72-73F8D890A909}" type="presParOf" srcId="{4B10D853-B508-4EE6-8BBF-30101D1AE170}" destId="{5EF48DCE-A6F0-4AFE-866C-13644F9EAAFC}" srcOrd="3" destOrd="0" presId="urn:microsoft.com/office/officeart/2018/5/layout/IconCircleLabelList"/>
    <dgm:cxn modelId="{C85D7B39-DBEA-47E9-AE32-786B2674344A}" type="presParOf" srcId="{4B10D853-B508-4EE6-8BBF-30101D1AE170}" destId="{B8DFD01E-1B0E-423B-B23A-C5E5B61E673A}" srcOrd="4" destOrd="0" presId="urn:microsoft.com/office/officeart/2018/5/layout/IconCircleLabelList"/>
    <dgm:cxn modelId="{A86B10F4-FC9D-47D0-8942-6BC4EB29CA86}" type="presParOf" srcId="{B8DFD01E-1B0E-423B-B23A-C5E5B61E673A}" destId="{48D14984-9063-4512-BBF4-E439C051A940}" srcOrd="0" destOrd="0" presId="urn:microsoft.com/office/officeart/2018/5/layout/IconCircleLabelList"/>
    <dgm:cxn modelId="{74541E87-EC58-4EF4-A861-218328CBA326}" type="presParOf" srcId="{B8DFD01E-1B0E-423B-B23A-C5E5B61E673A}" destId="{D1D255F8-4FDD-4A11-9556-45ED4A8F7CE9}" srcOrd="1" destOrd="0" presId="urn:microsoft.com/office/officeart/2018/5/layout/IconCircleLabelList"/>
    <dgm:cxn modelId="{E5ADA672-1C80-4A0D-B329-06432FD9AC85}" type="presParOf" srcId="{B8DFD01E-1B0E-423B-B23A-C5E5B61E673A}" destId="{54FB33B4-2749-490B-840D-8E528BE6B9C1}" srcOrd="2" destOrd="0" presId="urn:microsoft.com/office/officeart/2018/5/layout/IconCircleLabelList"/>
    <dgm:cxn modelId="{F7344894-8A2A-451F-933E-1093B5BA9227}" type="presParOf" srcId="{B8DFD01E-1B0E-423B-B23A-C5E5B61E673A}" destId="{8AB3A3DD-F9C5-41BB-A8FD-6D6871C29B42}" srcOrd="3" destOrd="0" presId="urn:microsoft.com/office/officeart/2018/5/layout/IconCircleLabelList"/>
    <dgm:cxn modelId="{7FA2B3BF-2144-482F-8520-02A56AB2D77B}" type="presParOf" srcId="{4B10D853-B508-4EE6-8BBF-30101D1AE170}" destId="{EA99C309-B290-43AB-A625-048DBDC0E4A3}" srcOrd="5" destOrd="0" presId="urn:microsoft.com/office/officeart/2018/5/layout/IconCircleLabelList"/>
    <dgm:cxn modelId="{1B978012-73DE-4531-8D4E-D09DB94BCC5C}" type="presParOf" srcId="{4B10D853-B508-4EE6-8BBF-30101D1AE170}" destId="{DCB1B8EA-5711-4E03-95FD-8C2C3DF1F68B}" srcOrd="6" destOrd="0" presId="urn:microsoft.com/office/officeart/2018/5/layout/IconCircleLabelList"/>
    <dgm:cxn modelId="{7A6710A4-A2D5-494E-BC9E-110606DCCCD0}" type="presParOf" srcId="{DCB1B8EA-5711-4E03-95FD-8C2C3DF1F68B}" destId="{D2D018DA-C220-4FF7-950D-8BFF827C62D2}" srcOrd="0" destOrd="0" presId="urn:microsoft.com/office/officeart/2018/5/layout/IconCircleLabelList"/>
    <dgm:cxn modelId="{1208FF6B-5013-4E5B-B331-E4C9006691DA}" type="presParOf" srcId="{DCB1B8EA-5711-4E03-95FD-8C2C3DF1F68B}" destId="{7C9426BA-DBCB-4161-9769-C0A89D7F04BF}" srcOrd="1" destOrd="0" presId="urn:microsoft.com/office/officeart/2018/5/layout/IconCircleLabelList"/>
    <dgm:cxn modelId="{BDE91A19-1838-47C9-A0FC-63ECA88CB830}" type="presParOf" srcId="{DCB1B8EA-5711-4E03-95FD-8C2C3DF1F68B}" destId="{AACAAD50-8FE0-4039-BA3E-BE6C46D750E5}" srcOrd="2" destOrd="0" presId="urn:microsoft.com/office/officeart/2018/5/layout/IconCircleLabelList"/>
    <dgm:cxn modelId="{B935765C-4C8E-47F6-94DC-5DF4CBCEF9C0}" type="presParOf" srcId="{DCB1B8EA-5711-4E03-95FD-8C2C3DF1F68B}" destId="{3127E705-22BA-4582-A1BB-1E281FE09EF8}" srcOrd="3" destOrd="0" presId="urn:microsoft.com/office/officeart/2018/5/layout/IconCircleLabelList"/>
    <dgm:cxn modelId="{7C08907D-65E0-40BA-849B-E467FA5902C8}" type="presParOf" srcId="{4B10D853-B508-4EE6-8BBF-30101D1AE170}" destId="{000E722E-2BAB-4C10-90C7-150ACD916516}" srcOrd="7" destOrd="0" presId="urn:microsoft.com/office/officeart/2018/5/layout/IconCircleLabelList"/>
    <dgm:cxn modelId="{10100FE8-2137-4108-847A-0D91D6ADD0AD}" type="presParOf" srcId="{4B10D853-B508-4EE6-8BBF-30101D1AE170}" destId="{9E35B022-F022-47E9-AFE5-BE0F01D9AD56}" srcOrd="8" destOrd="0" presId="urn:microsoft.com/office/officeart/2018/5/layout/IconCircleLabelList"/>
    <dgm:cxn modelId="{07ABABEB-9E74-40CA-AB9D-088EEE0520A1}" type="presParOf" srcId="{9E35B022-F022-47E9-AFE5-BE0F01D9AD56}" destId="{FB5F6B9A-2BF5-4219-A4A7-8291748F3A29}" srcOrd="0" destOrd="0" presId="urn:microsoft.com/office/officeart/2018/5/layout/IconCircleLabelList"/>
    <dgm:cxn modelId="{1B74924C-91BE-4D90-A423-6D6DC39DD106}" type="presParOf" srcId="{9E35B022-F022-47E9-AFE5-BE0F01D9AD56}" destId="{8281EE89-DAA3-4C8E-9F81-FACE2FD9CB20}" srcOrd="1" destOrd="0" presId="urn:microsoft.com/office/officeart/2018/5/layout/IconCircleLabelList"/>
    <dgm:cxn modelId="{334B8368-D374-49A4-A928-EA05CE969787}" type="presParOf" srcId="{9E35B022-F022-47E9-AFE5-BE0F01D9AD56}" destId="{FF91E8F8-E911-4912-AF10-5A16ED0706BB}" srcOrd="2" destOrd="0" presId="urn:microsoft.com/office/officeart/2018/5/layout/IconCircleLabelList"/>
    <dgm:cxn modelId="{6DF4276B-C7E2-451E-9170-6C51D94FB3EF}" type="presParOf" srcId="{9E35B022-F022-47E9-AFE5-BE0F01D9AD56}" destId="{D799A326-3998-4C72-9FD5-BD8A9FBF594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A2918C-8B32-467D-9F87-743DA80B7E78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13C75DD-3532-4F09-9698-A080113F2848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Visione del film </a:t>
          </a:r>
          <a:endParaRPr lang="en-US" dirty="0">
            <a:solidFill>
              <a:schemeClr val="tx1"/>
            </a:solidFill>
          </a:endParaRPr>
        </a:p>
      </dgm:t>
    </dgm:pt>
    <dgm:pt modelId="{57B9B3BB-D1D4-4AEC-9A13-64A56D027DFD}" type="parTrans" cxnId="{5DF844D8-A587-469A-92AB-5BC073DFAE58}">
      <dgm:prSet/>
      <dgm:spPr/>
      <dgm:t>
        <a:bodyPr/>
        <a:lstStyle/>
        <a:p>
          <a:endParaRPr lang="en-US"/>
        </a:p>
      </dgm:t>
    </dgm:pt>
    <dgm:pt modelId="{51165C26-8A36-4A53-85E9-86C44755FFEC}" type="sibTrans" cxnId="{5DF844D8-A587-469A-92AB-5BC073DFAE58}">
      <dgm:prSet/>
      <dgm:spPr/>
      <dgm:t>
        <a:bodyPr/>
        <a:lstStyle/>
        <a:p>
          <a:endParaRPr lang="en-US"/>
        </a:p>
      </dgm:t>
    </dgm:pt>
    <dgm:pt modelId="{57DE402C-3CFB-4452-89FE-7E2FA9E89239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Attività</a:t>
          </a:r>
          <a:r>
            <a:rPr lang="it-IT" dirty="0"/>
            <a:t> </a:t>
          </a:r>
          <a:r>
            <a:rPr lang="it-IT" dirty="0">
              <a:solidFill>
                <a:schemeClr val="tx1"/>
              </a:solidFill>
            </a:rPr>
            <a:t>post-visione</a:t>
          </a:r>
          <a:endParaRPr lang="en-US" dirty="0">
            <a:solidFill>
              <a:schemeClr val="tx1"/>
            </a:solidFill>
          </a:endParaRPr>
        </a:p>
      </dgm:t>
    </dgm:pt>
    <dgm:pt modelId="{AC771205-6058-4380-8E84-C5B51873C1F8}" type="parTrans" cxnId="{8DFC1B08-515B-4370-AA8C-C438F42F31FA}">
      <dgm:prSet/>
      <dgm:spPr/>
      <dgm:t>
        <a:bodyPr/>
        <a:lstStyle/>
        <a:p>
          <a:endParaRPr lang="en-US"/>
        </a:p>
      </dgm:t>
    </dgm:pt>
    <dgm:pt modelId="{47A9CC6A-1AB9-4053-94F5-FC897A2E6A27}" type="sibTrans" cxnId="{8DFC1B08-515B-4370-AA8C-C438F42F31FA}">
      <dgm:prSet/>
      <dgm:spPr/>
      <dgm:t>
        <a:bodyPr/>
        <a:lstStyle/>
        <a:p>
          <a:endParaRPr lang="en-US"/>
        </a:p>
      </dgm:t>
    </dgm:pt>
    <dgm:pt modelId="{6EC4742E-FFF9-47FC-9251-079A401E7C2B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Uso dell’IA per rielaborare le risposte degli studenti</a:t>
          </a:r>
          <a:endParaRPr lang="en-US" dirty="0">
            <a:solidFill>
              <a:schemeClr val="tx1"/>
            </a:solidFill>
          </a:endParaRPr>
        </a:p>
      </dgm:t>
    </dgm:pt>
    <dgm:pt modelId="{5F4D4213-0634-4B5F-AA39-55B94D69B4D8}" type="parTrans" cxnId="{0EF3E865-AF5A-4560-BAFB-D16B0CB45586}">
      <dgm:prSet/>
      <dgm:spPr/>
      <dgm:t>
        <a:bodyPr/>
        <a:lstStyle/>
        <a:p>
          <a:endParaRPr lang="en-US"/>
        </a:p>
      </dgm:t>
    </dgm:pt>
    <dgm:pt modelId="{A35487D4-64D4-4AFD-9112-714C1996A7B4}" type="sibTrans" cxnId="{0EF3E865-AF5A-4560-BAFB-D16B0CB45586}">
      <dgm:prSet/>
      <dgm:spPr/>
      <dgm:t>
        <a:bodyPr/>
        <a:lstStyle/>
        <a:p>
          <a:endParaRPr lang="en-US"/>
        </a:p>
      </dgm:t>
    </dgm:pt>
    <dgm:pt modelId="{7FD009D9-298C-4D02-AF91-C3F993CF48AF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Elaborazione video</a:t>
          </a:r>
          <a:endParaRPr lang="en-US" dirty="0">
            <a:solidFill>
              <a:schemeClr val="tx1"/>
            </a:solidFill>
          </a:endParaRPr>
        </a:p>
      </dgm:t>
    </dgm:pt>
    <dgm:pt modelId="{1DEE2458-72F1-4D5E-B486-7ABE6805C461}" type="parTrans" cxnId="{E2FFDADF-5609-4CE8-931E-276D62871759}">
      <dgm:prSet/>
      <dgm:spPr/>
      <dgm:t>
        <a:bodyPr/>
        <a:lstStyle/>
        <a:p>
          <a:endParaRPr lang="en-US"/>
        </a:p>
      </dgm:t>
    </dgm:pt>
    <dgm:pt modelId="{1BC0CB70-AF3F-4970-B770-B6BE42BC7E39}" type="sibTrans" cxnId="{E2FFDADF-5609-4CE8-931E-276D62871759}">
      <dgm:prSet/>
      <dgm:spPr/>
      <dgm:t>
        <a:bodyPr/>
        <a:lstStyle/>
        <a:p>
          <a:endParaRPr lang="en-US"/>
        </a:p>
      </dgm:t>
    </dgm:pt>
    <dgm:pt modelId="{0B36F918-8044-4E2A-93BC-6976BC82FF9F}">
      <dgm:prSet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Riflessione sul percorso</a:t>
          </a:r>
          <a:endParaRPr lang="en-US" dirty="0">
            <a:solidFill>
              <a:schemeClr val="tx1"/>
            </a:solidFill>
          </a:endParaRPr>
        </a:p>
      </dgm:t>
    </dgm:pt>
    <dgm:pt modelId="{30BFE278-2262-4F79-BE0E-964D501AAA0B}" type="parTrans" cxnId="{3A3AC372-C862-4266-AA90-D6DDAFEA0FB7}">
      <dgm:prSet/>
      <dgm:spPr/>
      <dgm:t>
        <a:bodyPr/>
        <a:lstStyle/>
        <a:p>
          <a:endParaRPr lang="en-US"/>
        </a:p>
      </dgm:t>
    </dgm:pt>
    <dgm:pt modelId="{7ED58DD0-15A9-47C4-8953-6314801A4EDA}" type="sibTrans" cxnId="{3A3AC372-C862-4266-AA90-D6DDAFEA0FB7}">
      <dgm:prSet/>
      <dgm:spPr/>
      <dgm:t>
        <a:bodyPr/>
        <a:lstStyle/>
        <a:p>
          <a:endParaRPr lang="en-US"/>
        </a:p>
      </dgm:t>
    </dgm:pt>
    <dgm:pt modelId="{E7DB659C-4604-4A09-BED3-8EE1641D496C}" type="pres">
      <dgm:prSet presAssocID="{D2A2918C-8B32-467D-9F87-743DA80B7E78}" presName="linear" presStyleCnt="0">
        <dgm:presLayoutVars>
          <dgm:animLvl val="lvl"/>
          <dgm:resizeHandles val="exact"/>
        </dgm:presLayoutVars>
      </dgm:prSet>
      <dgm:spPr/>
    </dgm:pt>
    <dgm:pt modelId="{DDD20041-D428-40A1-A0F4-1B11A8DA1DCE}" type="pres">
      <dgm:prSet presAssocID="{C13C75DD-3532-4F09-9698-A080113F2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D6C13CD-7EDC-4FF6-963A-938247DFBCDE}" type="pres">
      <dgm:prSet presAssocID="{51165C26-8A36-4A53-85E9-86C44755FFEC}" presName="spacer" presStyleCnt="0"/>
      <dgm:spPr/>
    </dgm:pt>
    <dgm:pt modelId="{4300747D-AD81-4CA7-93A9-010F79C15296}" type="pres">
      <dgm:prSet presAssocID="{57DE402C-3CFB-4452-89FE-7E2FA9E8923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CAC0D66-D42F-49AA-AF7C-70150A934369}" type="pres">
      <dgm:prSet presAssocID="{47A9CC6A-1AB9-4053-94F5-FC897A2E6A27}" presName="spacer" presStyleCnt="0"/>
      <dgm:spPr/>
    </dgm:pt>
    <dgm:pt modelId="{A7CB7A33-C9B2-43F0-9E3F-1E6CE3AFC2D6}" type="pres">
      <dgm:prSet presAssocID="{6EC4742E-FFF9-47FC-9251-079A401E7C2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E495609-BF18-4C8E-9D60-860E73FC0D5F}" type="pres">
      <dgm:prSet presAssocID="{A35487D4-64D4-4AFD-9112-714C1996A7B4}" presName="spacer" presStyleCnt="0"/>
      <dgm:spPr/>
    </dgm:pt>
    <dgm:pt modelId="{893C572C-BC66-412F-9F0F-9E13C55C10AC}" type="pres">
      <dgm:prSet presAssocID="{7FD009D9-298C-4D02-AF91-C3F993CF48A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DD86BD-B325-4831-9D54-C946D9AF8165}" type="pres">
      <dgm:prSet presAssocID="{1BC0CB70-AF3F-4970-B770-B6BE42BC7E39}" presName="spacer" presStyleCnt="0"/>
      <dgm:spPr/>
    </dgm:pt>
    <dgm:pt modelId="{7FEBC41F-7D78-4452-AE15-8DB28E25DE18}" type="pres">
      <dgm:prSet presAssocID="{0B36F918-8044-4E2A-93BC-6976BC82FF9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DFC1B08-515B-4370-AA8C-C438F42F31FA}" srcId="{D2A2918C-8B32-467D-9F87-743DA80B7E78}" destId="{57DE402C-3CFB-4452-89FE-7E2FA9E89239}" srcOrd="1" destOrd="0" parTransId="{AC771205-6058-4380-8E84-C5B51873C1F8}" sibTransId="{47A9CC6A-1AB9-4053-94F5-FC897A2E6A27}"/>
    <dgm:cxn modelId="{55D5243D-A334-4510-A2D3-81CD230F2E3B}" type="presOf" srcId="{C13C75DD-3532-4F09-9698-A080113F2848}" destId="{DDD20041-D428-40A1-A0F4-1B11A8DA1DCE}" srcOrd="0" destOrd="0" presId="urn:microsoft.com/office/officeart/2005/8/layout/vList2"/>
    <dgm:cxn modelId="{0EF3E865-AF5A-4560-BAFB-D16B0CB45586}" srcId="{D2A2918C-8B32-467D-9F87-743DA80B7E78}" destId="{6EC4742E-FFF9-47FC-9251-079A401E7C2B}" srcOrd="2" destOrd="0" parTransId="{5F4D4213-0634-4B5F-AA39-55B94D69B4D8}" sibTransId="{A35487D4-64D4-4AFD-9112-714C1996A7B4}"/>
    <dgm:cxn modelId="{3A3AC372-C862-4266-AA90-D6DDAFEA0FB7}" srcId="{D2A2918C-8B32-467D-9F87-743DA80B7E78}" destId="{0B36F918-8044-4E2A-93BC-6976BC82FF9F}" srcOrd="4" destOrd="0" parTransId="{30BFE278-2262-4F79-BE0E-964D501AAA0B}" sibTransId="{7ED58DD0-15A9-47C4-8953-6314801A4EDA}"/>
    <dgm:cxn modelId="{CFACDB72-B83F-4638-8D4C-8692E2918CA8}" type="presOf" srcId="{6EC4742E-FFF9-47FC-9251-079A401E7C2B}" destId="{A7CB7A33-C9B2-43F0-9E3F-1E6CE3AFC2D6}" srcOrd="0" destOrd="0" presId="urn:microsoft.com/office/officeart/2005/8/layout/vList2"/>
    <dgm:cxn modelId="{67058078-4FD3-4FB8-8622-7AF123EDB530}" type="presOf" srcId="{57DE402C-3CFB-4452-89FE-7E2FA9E89239}" destId="{4300747D-AD81-4CA7-93A9-010F79C15296}" srcOrd="0" destOrd="0" presId="urn:microsoft.com/office/officeart/2005/8/layout/vList2"/>
    <dgm:cxn modelId="{DB2E3B84-7935-446D-96F7-0D6CDF1C8362}" type="presOf" srcId="{7FD009D9-298C-4D02-AF91-C3F993CF48AF}" destId="{893C572C-BC66-412F-9F0F-9E13C55C10AC}" srcOrd="0" destOrd="0" presId="urn:microsoft.com/office/officeart/2005/8/layout/vList2"/>
    <dgm:cxn modelId="{5DF844D8-A587-469A-92AB-5BC073DFAE58}" srcId="{D2A2918C-8B32-467D-9F87-743DA80B7E78}" destId="{C13C75DD-3532-4F09-9698-A080113F2848}" srcOrd="0" destOrd="0" parTransId="{57B9B3BB-D1D4-4AEC-9A13-64A56D027DFD}" sibTransId="{51165C26-8A36-4A53-85E9-86C44755FFEC}"/>
    <dgm:cxn modelId="{E2FFDADF-5609-4CE8-931E-276D62871759}" srcId="{D2A2918C-8B32-467D-9F87-743DA80B7E78}" destId="{7FD009D9-298C-4D02-AF91-C3F993CF48AF}" srcOrd="3" destOrd="0" parTransId="{1DEE2458-72F1-4D5E-B486-7ABE6805C461}" sibTransId="{1BC0CB70-AF3F-4970-B770-B6BE42BC7E39}"/>
    <dgm:cxn modelId="{1DB5FBF6-142B-4029-A66F-50332166E29B}" type="presOf" srcId="{D2A2918C-8B32-467D-9F87-743DA80B7E78}" destId="{E7DB659C-4604-4A09-BED3-8EE1641D496C}" srcOrd="0" destOrd="0" presId="urn:microsoft.com/office/officeart/2005/8/layout/vList2"/>
    <dgm:cxn modelId="{FFCFC5F8-BE4A-4BB6-A54C-DFA10FC21499}" type="presOf" srcId="{0B36F918-8044-4E2A-93BC-6976BC82FF9F}" destId="{7FEBC41F-7D78-4452-AE15-8DB28E25DE18}" srcOrd="0" destOrd="0" presId="urn:microsoft.com/office/officeart/2005/8/layout/vList2"/>
    <dgm:cxn modelId="{BB83C646-1A04-431E-8964-0D1B3CFB90E3}" type="presParOf" srcId="{E7DB659C-4604-4A09-BED3-8EE1641D496C}" destId="{DDD20041-D428-40A1-A0F4-1B11A8DA1DCE}" srcOrd="0" destOrd="0" presId="urn:microsoft.com/office/officeart/2005/8/layout/vList2"/>
    <dgm:cxn modelId="{80F430E9-ACC1-41E4-82E2-6773CB97CB71}" type="presParOf" srcId="{E7DB659C-4604-4A09-BED3-8EE1641D496C}" destId="{8D6C13CD-7EDC-4FF6-963A-938247DFBCDE}" srcOrd="1" destOrd="0" presId="urn:microsoft.com/office/officeart/2005/8/layout/vList2"/>
    <dgm:cxn modelId="{A82AFBAD-F519-44F6-9BD0-7FFD65F58A4C}" type="presParOf" srcId="{E7DB659C-4604-4A09-BED3-8EE1641D496C}" destId="{4300747D-AD81-4CA7-93A9-010F79C15296}" srcOrd="2" destOrd="0" presId="urn:microsoft.com/office/officeart/2005/8/layout/vList2"/>
    <dgm:cxn modelId="{3229406C-A961-4EBA-BBF1-87C61D8EE9D8}" type="presParOf" srcId="{E7DB659C-4604-4A09-BED3-8EE1641D496C}" destId="{9CAC0D66-D42F-49AA-AF7C-70150A934369}" srcOrd="3" destOrd="0" presId="urn:microsoft.com/office/officeart/2005/8/layout/vList2"/>
    <dgm:cxn modelId="{9DCD26E7-E989-4017-8416-78B9C498532D}" type="presParOf" srcId="{E7DB659C-4604-4A09-BED3-8EE1641D496C}" destId="{A7CB7A33-C9B2-43F0-9E3F-1E6CE3AFC2D6}" srcOrd="4" destOrd="0" presId="urn:microsoft.com/office/officeart/2005/8/layout/vList2"/>
    <dgm:cxn modelId="{867CBD64-640C-4066-BD42-F82C41A14205}" type="presParOf" srcId="{E7DB659C-4604-4A09-BED3-8EE1641D496C}" destId="{5E495609-BF18-4C8E-9D60-860E73FC0D5F}" srcOrd="5" destOrd="0" presId="urn:microsoft.com/office/officeart/2005/8/layout/vList2"/>
    <dgm:cxn modelId="{8B42D8FA-3E2A-49D8-BC8F-60103C173025}" type="presParOf" srcId="{E7DB659C-4604-4A09-BED3-8EE1641D496C}" destId="{893C572C-BC66-412F-9F0F-9E13C55C10AC}" srcOrd="6" destOrd="0" presId="urn:microsoft.com/office/officeart/2005/8/layout/vList2"/>
    <dgm:cxn modelId="{28C89EB7-E13D-4255-8DA6-1A1BB64701E3}" type="presParOf" srcId="{E7DB659C-4604-4A09-BED3-8EE1641D496C}" destId="{A0DD86BD-B325-4831-9D54-C946D9AF8165}" srcOrd="7" destOrd="0" presId="urn:microsoft.com/office/officeart/2005/8/layout/vList2"/>
    <dgm:cxn modelId="{45D5E35F-5016-4AC5-A276-CD708EADA33F}" type="presParOf" srcId="{E7DB659C-4604-4A09-BED3-8EE1641D496C}" destId="{7FEBC41F-7D78-4452-AE15-8DB28E25DE1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A2918C-8B32-467D-9F87-743DA80B7E78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7DB659C-4604-4A09-BED3-8EE1641D496C}" type="pres">
      <dgm:prSet presAssocID="{D2A2918C-8B32-467D-9F87-743DA80B7E7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1DB5FBF6-142B-4029-A66F-50332166E29B}" type="presOf" srcId="{D2A2918C-8B32-467D-9F87-743DA80B7E78}" destId="{E7DB659C-4604-4A09-BED3-8EE1641D496C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A2918C-8B32-467D-9F87-743DA80B7E78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7DB659C-4604-4A09-BED3-8EE1641D496C}" type="pres">
      <dgm:prSet presAssocID="{D2A2918C-8B32-467D-9F87-743DA80B7E7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1DB5FBF6-142B-4029-A66F-50332166E29B}" type="presOf" srcId="{D2A2918C-8B32-467D-9F87-743DA80B7E78}" destId="{E7DB659C-4604-4A09-BED3-8EE1641D496C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A2918C-8B32-467D-9F87-743DA80B7E78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7DB659C-4604-4A09-BED3-8EE1641D496C}" type="pres">
      <dgm:prSet presAssocID="{D2A2918C-8B32-467D-9F87-743DA80B7E7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1DB5FBF6-142B-4029-A66F-50332166E29B}" type="presOf" srcId="{D2A2918C-8B32-467D-9F87-743DA80B7E78}" destId="{E7DB659C-4604-4A09-BED3-8EE1641D496C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2A2918C-8B32-467D-9F87-743DA80B7E78}" type="doc">
      <dgm:prSet loTypeId="urn:microsoft.com/office/officeart/2005/8/layout/vList2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7DB659C-4604-4A09-BED3-8EE1641D496C}" type="pres">
      <dgm:prSet presAssocID="{D2A2918C-8B32-467D-9F87-743DA80B7E78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1DB5FBF6-142B-4029-A66F-50332166E29B}" type="presOf" srcId="{D2A2918C-8B32-467D-9F87-743DA80B7E78}" destId="{E7DB659C-4604-4A09-BED3-8EE1641D496C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08E5A-8989-496B-842B-19FC84FB52C5}">
      <dsp:nvSpPr>
        <dsp:cNvPr id="0" name=""/>
        <dsp:cNvSpPr/>
      </dsp:nvSpPr>
      <dsp:spPr>
        <a:xfrm>
          <a:off x="0" y="1081170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3E309A-2350-48CE-A5D6-B394EEBA6819}">
      <dsp:nvSpPr>
        <dsp:cNvPr id="0" name=""/>
        <dsp:cNvSpPr/>
      </dsp:nvSpPr>
      <dsp:spPr>
        <a:xfrm>
          <a:off x="328612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I.S.I.S “A. Malignani” di Udine</a:t>
          </a:r>
          <a:r>
            <a:rPr lang="it-IT" sz="1900" kern="1200" dirty="0"/>
            <a:t>, classe prima dell’indirizzo Elettronica, Elettrotecnica e Automazione</a:t>
          </a:r>
          <a:endParaRPr lang="en-US" sz="1900" kern="1200" dirty="0"/>
        </a:p>
      </dsp:txBody>
      <dsp:txXfrm>
        <a:off x="383617" y="1448357"/>
        <a:ext cx="2847502" cy="1768010"/>
      </dsp:txXfrm>
    </dsp:sp>
    <dsp:sp modelId="{156AED6C-F758-44D3-AEF9-0C263EC39A47}">
      <dsp:nvSpPr>
        <dsp:cNvPr id="0" name=""/>
        <dsp:cNvSpPr/>
      </dsp:nvSpPr>
      <dsp:spPr>
        <a:xfrm>
          <a:off x="3614737" y="1081170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CAE4EF5-8B11-40DF-91D1-3B614B0BFBE0}">
      <dsp:nvSpPr>
        <dsp:cNvPr id="0" name=""/>
        <dsp:cNvSpPr/>
      </dsp:nvSpPr>
      <dsp:spPr>
        <a:xfrm>
          <a:off x="3943350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Docenti: </a:t>
          </a:r>
          <a:r>
            <a:rPr lang="it-IT" sz="1900" b="1" kern="1200" dirty="0"/>
            <a:t>Lingua Inglese e Informatica</a:t>
          </a:r>
          <a:endParaRPr lang="en-US" sz="1900" b="1" kern="1200" dirty="0"/>
        </a:p>
      </dsp:txBody>
      <dsp:txXfrm>
        <a:off x="3998355" y="1448357"/>
        <a:ext cx="2847502" cy="1768010"/>
      </dsp:txXfrm>
    </dsp:sp>
    <dsp:sp modelId="{679BA4FE-E973-4D86-B6AB-CF9B5FFE9C41}">
      <dsp:nvSpPr>
        <dsp:cNvPr id="0" name=""/>
        <dsp:cNvSpPr/>
      </dsp:nvSpPr>
      <dsp:spPr>
        <a:xfrm>
          <a:off x="7229475" y="1081170"/>
          <a:ext cx="2957512" cy="18780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B1E3E3-5470-465D-9FE6-ADA71E7F63FF}">
      <dsp:nvSpPr>
        <dsp:cNvPr id="0" name=""/>
        <dsp:cNvSpPr/>
      </dsp:nvSpPr>
      <dsp:spPr>
        <a:xfrm>
          <a:off x="7558087" y="1393352"/>
          <a:ext cx="2957512" cy="18780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/>
            <a:t>Ambiente: piattaforma </a:t>
          </a:r>
          <a:r>
            <a:rPr lang="it-IT" sz="1900" b="1" kern="1200" dirty="0"/>
            <a:t>MOODLE</a:t>
          </a:r>
          <a:r>
            <a:rPr lang="it-IT" sz="1900" kern="1200" dirty="0"/>
            <a:t> dell’istituto.</a:t>
          </a:r>
          <a:endParaRPr lang="en-US" sz="1900" kern="1200" dirty="0"/>
        </a:p>
      </dsp:txBody>
      <dsp:txXfrm>
        <a:off x="7613092" y="1448357"/>
        <a:ext cx="2847502" cy="17680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3BE9C-27C3-45A3-AE36-3FB038365324}">
      <dsp:nvSpPr>
        <dsp:cNvPr id="0" name=""/>
        <dsp:cNvSpPr/>
      </dsp:nvSpPr>
      <dsp:spPr>
        <a:xfrm>
          <a:off x="4719681" y="21832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B04653-9E95-47D6-BFC6-C5EDDA3A1B05}">
      <dsp:nvSpPr>
        <dsp:cNvPr id="0" name=""/>
        <dsp:cNvSpPr/>
      </dsp:nvSpPr>
      <dsp:spPr>
        <a:xfrm>
          <a:off x="4942798" y="30024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6EDA9-D112-40B0-97C3-0205C6708339}">
      <dsp:nvSpPr>
        <dsp:cNvPr id="0" name=""/>
        <dsp:cNvSpPr/>
      </dsp:nvSpPr>
      <dsp:spPr>
        <a:xfrm>
          <a:off x="4357800" y="1306282"/>
          <a:ext cx="1800000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400" b="1" i="0" kern="1200" baseline="0" dirty="0"/>
            <a:t>Integrare</a:t>
          </a:r>
          <a:endParaRPr lang="en-US" sz="1400" b="1" kern="1200" dirty="0"/>
        </a:p>
      </dsp:txBody>
      <dsp:txXfrm>
        <a:off x="4357800" y="1306282"/>
        <a:ext cx="1800000" cy="922324"/>
      </dsp:txXfrm>
    </dsp:sp>
    <dsp:sp modelId="{BA96CEC2-E61C-4DDF-88B4-6A6BDE0F79C5}">
      <dsp:nvSpPr>
        <dsp:cNvPr id="0" name=""/>
        <dsp:cNvSpPr/>
      </dsp:nvSpPr>
      <dsp:spPr>
        <a:xfrm>
          <a:off x="512682" y="1230851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DFCBC-652A-48CD-8603-99130BB7219D}">
      <dsp:nvSpPr>
        <dsp:cNvPr id="0" name=""/>
        <dsp:cNvSpPr/>
      </dsp:nvSpPr>
      <dsp:spPr>
        <a:xfrm>
          <a:off x="788718" y="1493141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E0AD6-359A-4E07-B1CA-631E211D6C6E}">
      <dsp:nvSpPr>
        <dsp:cNvPr id="0" name=""/>
        <dsp:cNvSpPr/>
      </dsp:nvSpPr>
      <dsp:spPr>
        <a:xfrm>
          <a:off x="175716" y="2705807"/>
          <a:ext cx="1800000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400" b="0" i="0" kern="1200" baseline="0" dirty="0"/>
            <a:t>apprendimento delle discipline </a:t>
          </a:r>
          <a:endParaRPr lang="en-US" sz="1400" kern="1200" dirty="0"/>
        </a:p>
      </dsp:txBody>
      <dsp:txXfrm>
        <a:off x="175716" y="2705807"/>
        <a:ext cx="1800000" cy="922324"/>
      </dsp:txXfrm>
    </dsp:sp>
    <dsp:sp modelId="{48D14984-9063-4512-BBF4-E439C051A940}">
      <dsp:nvSpPr>
        <dsp:cNvPr id="0" name=""/>
        <dsp:cNvSpPr/>
      </dsp:nvSpPr>
      <dsp:spPr>
        <a:xfrm>
          <a:off x="2501764" y="1259146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D255F8-4FDD-4A11-9556-45ED4A8F7CE9}">
      <dsp:nvSpPr>
        <dsp:cNvPr id="0" name=""/>
        <dsp:cNvSpPr/>
      </dsp:nvSpPr>
      <dsp:spPr>
        <a:xfrm>
          <a:off x="2763757" y="153979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3A3DD-F9C5-41BB-A8FD-6D6871C29B42}">
      <dsp:nvSpPr>
        <dsp:cNvPr id="0" name=""/>
        <dsp:cNvSpPr/>
      </dsp:nvSpPr>
      <dsp:spPr>
        <a:xfrm>
          <a:off x="2216088" y="2705807"/>
          <a:ext cx="1800000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400" b="0" i="0" kern="1200" baseline="0" dirty="0"/>
            <a:t>riflessione su alcune problematiche adolescenziali</a:t>
          </a:r>
          <a:endParaRPr lang="en-US" sz="1400" kern="1200" dirty="0"/>
        </a:p>
      </dsp:txBody>
      <dsp:txXfrm>
        <a:off x="2216088" y="2705807"/>
        <a:ext cx="1800000" cy="922324"/>
      </dsp:txXfrm>
    </dsp:sp>
    <dsp:sp modelId="{D2D018DA-C220-4FF7-950D-8BFF827C62D2}">
      <dsp:nvSpPr>
        <dsp:cNvPr id="0" name=""/>
        <dsp:cNvSpPr/>
      </dsp:nvSpPr>
      <dsp:spPr>
        <a:xfrm>
          <a:off x="6823800" y="1240480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426BA-DBCB-4161-9769-C0A89D7F04BF}">
      <dsp:nvSpPr>
        <dsp:cNvPr id="0" name=""/>
        <dsp:cNvSpPr/>
      </dsp:nvSpPr>
      <dsp:spPr>
        <a:xfrm>
          <a:off x="7057800" y="147448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7E705-22BA-4582-A1BB-1E281FE09EF8}">
      <dsp:nvSpPr>
        <dsp:cNvPr id="0" name=""/>
        <dsp:cNvSpPr/>
      </dsp:nvSpPr>
      <dsp:spPr>
        <a:xfrm>
          <a:off x="6374484" y="2680480"/>
          <a:ext cx="1996632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400" b="0" i="0" kern="1200" baseline="0" dirty="0"/>
            <a:t>approfondimento delle caratteristiche del linguaggio cinematografico</a:t>
          </a:r>
          <a:endParaRPr lang="en-US" sz="1400" kern="1200" dirty="0"/>
        </a:p>
      </dsp:txBody>
      <dsp:txXfrm>
        <a:off x="6374484" y="2680480"/>
        <a:ext cx="1996632" cy="922324"/>
      </dsp:txXfrm>
    </dsp:sp>
    <dsp:sp modelId="{FB5F6B9A-2BF5-4219-A4A7-8291748F3A29}">
      <dsp:nvSpPr>
        <dsp:cNvPr id="0" name=""/>
        <dsp:cNvSpPr/>
      </dsp:nvSpPr>
      <dsp:spPr>
        <a:xfrm>
          <a:off x="9037116" y="1240480"/>
          <a:ext cx="1098000" cy="1098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1EE89-DAA3-4C8E-9F81-FACE2FD9CB20}">
      <dsp:nvSpPr>
        <dsp:cNvPr id="0" name=""/>
        <dsp:cNvSpPr/>
      </dsp:nvSpPr>
      <dsp:spPr>
        <a:xfrm>
          <a:off x="9271116" y="1474480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9A326-3998-4C72-9FD5-BD8A9FBF5949}">
      <dsp:nvSpPr>
        <dsp:cNvPr id="0" name=""/>
        <dsp:cNvSpPr/>
      </dsp:nvSpPr>
      <dsp:spPr>
        <a:xfrm>
          <a:off x="8686116" y="2680480"/>
          <a:ext cx="1800000" cy="92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400" b="0" i="0" kern="1200" baseline="0" dirty="0"/>
            <a:t>uso creativo di alcuni strumenti di Intelligenza Artificiale</a:t>
          </a:r>
          <a:endParaRPr lang="en-US" sz="1400" kern="1200" dirty="0"/>
        </a:p>
      </dsp:txBody>
      <dsp:txXfrm>
        <a:off x="8686116" y="2680480"/>
        <a:ext cx="1800000" cy="922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20041-D428-40A1-A0F4-1B11A8DA1DCE}">
      <dsp:nvSpPr>
        <dsp:cNvPr id="0" name=""/>
        <dsp:cNvSpPr/>
      </dsp:nvSpPr>
      <dsp:spPr>
        <a:xfrm>
          <a:off x="0" y="55691"/>
          <a:ext cx="10515600" cy="772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>
              <a:solidFill>
                <a:schemeClr val="tx1"/>
              </a:solidFill>
            </a:rPr>
            <a:t>Visione del film 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37696" y="93387"/>
        <a:ext cx="10440208" cy="696808"/>
      </dsp:txXfrm>
    </dsp:sp>
    <dsp:sp modelId="{4300747D-AD81-4CA7-93A9-010F79C15296}">
      <dsp:nvSpPr>
        <dsp:cNvPr id="0" name=""/>
        <dsp:cNvSpPr/>
      </dsp:nvSpPr>
      <dsp:spPr>
        <a:xfrm>
          <a:off x="0" y="922931"/>
          <a:ext cx="10515600" cy="772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>
              <a:solidFill>
                <a:schemeClr val="tx1"/>
              </a:solidFill>
            </a:rPr>
            <a:t>Attività</a:t>
          </a:r>
          <a:r>
            <a:rPr lang="it-IT" sz="3300" kern="1200" dirty="0"/>
            <a:t> </a:t>
          </a:r>
          <a:r>
            <a:rPr lang="it-IT" sz="3300" kern="1200" dirty="0">
              <a:solidFill>
                <a:schemeClr val="tx1"/>
              </a:solidFill>
            </a:rPr>
            <a:t>post-visione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37696" y="960627"/>
        <a:ext cx="10440208" cy="696808"/>
      </dsp:txXfrm>
    </dsp:sp>
    <dsp:sp modelId="{A7CB7A33-C9B2-43F0-9E3F-1E6CE3AFC2D6}">
      <dsp:nvSpPr>
        <dsp:cNvPr id="0" name=""/>
        <dsp:cNvSpPr/>
      </dsp:nvSpPr>
      <dsp:spPr>
        <a:xfrm>
          <a:off x="0" y="1790172"/>
          <a:ext cx="10515600" cy="772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>
              <a:solidFill>
                <a:schemeClr val="tx1"/>
              </a:solidFill>
            </a:rPr>
            <a:t>Uso dell’IA per rielaborare le risposte degli studenti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37696" y="1827868"/>
        <a:ext cx="10440208" cy="696808"/>
      </dsp:txXfrm>
    </dsp:sp>
    <dsp:sp modelId="{893C572C-BC66-412F-9F0F-9E13C55C10AC}">
      <dsp:nvSpPr>
        <dsp:cNvPr id="0" name=""/>
        <dsp:cNvSpPr/>
      </dsp:nvSpPr>
      <dsp:spPr>
        <a:xfrm>
          <a:off x="0" y="2657412"/>
          <a:ext cx="10515600" cy="772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>
              <a:solidFill>
                <a:schemeClr val="tx1"/>
              </a:solidFill>
            </a:rPr>
            <a:t>Elaborazione video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37696" y="2695108"/>
        <a:ext cx="10440208" cy="696808"/>
      </dsp:txXfrm>
    </dsp:sp>
    <dsp:sp modelId="{7FEBC41F-7D78-4452-AE15-8DB28E25DE18}">
      <dsp:nvSpPr>
        <dsp:cNvPr id="0" name=""/>
        <dsp:cNvSpPr/>
      </dsp:nvSpPr>
      <dsp:spPr>
        <a:xfrm>
          <a:off x="0" y="3524652"/>
          <a:ext cx="10515600" cy="7722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>
              <a:solidFill>
                <a:schemeClr val="tx1"/>
              </a:solidFill>
            </a:rPr>
            <a:t>Riflessione sul percorso</a:t>
          </a:r>
          <a:endParaRPr lang="en-US" sz="3300" kern="1200" dirty="0">
            <a:solidFill>
              <a:schemeClr val="tx1"/>
            </a:solidFill>
          </a:endParaRPr>
        </a:p>
      </dsp:txBody>
      <dsp:txXfrm>
        <a:off x="37696" y="3562348"/>
        <a:ext cx="10440208" cy="6968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6B22CCC-CBD7-0215-0C1C-E55118D2A8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E74D960-FB03-CDFA-994E-0B277BE9D4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E7567-690C-4225-863A-7E33828BA540}" type="datetimeFigureOut">
              <a:rPr lang="it-IT" smtClean="0"/>
              <a:t>10/12/2025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EBB27F-0238-361A-F5EC-AFBDBEAF47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D4A486-2DC6-5119-7403-DBDC0CBA6A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87845-E4A9-44FE-ADD6-B21E73009E9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533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83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524000" y="599851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079526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62499" y="6573577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99837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1" name="Rectangle"/>
          <p:cNvSpPr/>
          <p:nvPr/>
        </p:nvSpPr>
        <p:spPr>
          <a:xfrm>
            <a:off x="-10739" y="6777537"/>
            <a:ext cx="2467612" cy="106015"/>
          </a:xfrm>
          <a:prstGeom prst="rect">
            <a:avLst/>
          </a:prstGeom>
          <a:solidFill>
            <a:srgbClr val="F080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E03EBBF8-E7D0-022E-3945-DCA9FC3C3B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2EFAAA95-8841-FBA7-27B8-3088B997987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4035" y="1520662"/>
            <a:ext cx="8070706" cy="11414866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40360B66-B286-3245-CEE5-39920D6593E3}"/>
              </a:ext>
            </a:extLst>
          </p:cNvPr>
          <p:cNvSpPr/>
          <p:nvPr userDrawn="1"/>
        </p:nvSpPr>
        <p:spPr>
          <a:xfrm>
            <a:off x="9625804" y="6774015"/>
            <a:ext cx="2566196" cy="106015"/>
          </a:xfrm>
          <a:prstGeom prst="rect">
            <a:avLst/>
          </a:prstGeom>
          <a:solidFill>
            <a:srgbClr val="F080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4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2E1FC0F8-8F96-4F25-FBB2-7F5C1222F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5" name="MoodleMoot Italia 2022  - Urbino">
            <a:extLst>
              <a:ext uri="{FF2B5EF4-FFF2-40B4-BE49-F238E27FC236}">
                <a16:creationId xmlns:a16="http://schemas.microsoft.com/office/drawing/2014/main" id="{B0BC30F3-9615-A77F-C907-FCD6D31F147E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838200" y="68897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214947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56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A0142231-9B64-D58E-5DC0-E7921BB639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62E01F0C-B0DF-B562-D20D-95479EA2AC0B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39787" y="679450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995488"/>
            <a:ext cx="5157790" cy="233379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egnaposto testo 4"/>
          <p:cNvSpPr>
            <a:spLocks noGrp="1"/>
          </p:cNvSpPr>
          <p:nvPr>
            <p:ph type="body" sz="quarter" idx="21"/>
          </p:nvPr>
        </p:nvSpPr>
        <p:spPr>
          <a:xfrm>
            <a:off x="6172200" y="1995488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7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CF440BF9-54D0-7B90-AA62-7DC4CA4D33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29EF03C0-FA53-4618-F03A-B1EC91DC280C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xfrm>
            <a:off x="838200" y="75565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8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FE0AB51-FCE6-5BF3-4CCB-819BDDB02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9F2EF8CC-E6E8-B937-EF79-844AFCFB3D7B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9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70BD76BA-F439-21D0-7E6E-33A2AD84BD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C9A46069-9FDE-1B7F-7E72-BD9A205D99C8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39787" y="7239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12541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egnaposto testo 3"/>
          <p:cNvSpPr>
            <a:spLocks noGrp="1"/>
          </p:cNvSpPr>
          <p:nvPr>
            <p:ph type="body" sz="quarter" idx="21"/>
          </p:nvPr>
        </p:nvSpPr>
        <p:spPr>
          <a:xfrm>
            <a:off x="839787" y="2324100"/>
            <a:ext cx="3932238" cy="3811588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4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107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66A0AE2B-E689-5867-D202-D6C456EF40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51DECE2B-E754-CA82-13FC-08B2FF3190EB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839787" y="695325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16" name="Segnaposto immagine 2"/>
          <p:cNvSpPr>
            <a:spLocks noGrp="1"/>
          </p:cNvSpPr>
          <p:nvPr>
            <p:ph type="pic" sz="half" idx="21"/>
          </p:nvPr>
        </p:nvSpPr>
        <p:spPr>
          <a:xfrm>
            <a:off x="5183187" y="1225550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295525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pic>
        <p:nvPicPr>
          <p:cNvPr id="121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52B1C1C1-1A61-AF96-DF9D-D8C07EB01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  <p:sp>
        <p:nvSpPr>
          <p:cNvPr id="4" name="MoodleMoot Italia 2022  - Urbino">
            <a:extLst>
              <a:ext uri="{FF2B5EF4-FFF2-40B4-BE49-F238E27FC236}">
                <a16:creationId xmlns:a16="http://schemas.microsoft.com/office/drawing/2014/main" id="{B30115CC-D187-3620-E15A-6091D77087E1}"/>
              </a:ext>
            </a:extLst>
          </p:cNvPr>
          <p:cNvSpPr txBox="1"/>
          <p:nvPr userDrawn="1"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2" y="6563300"/>
            <a:ext cx="12192003" cy="300595"/>
          </a:xfrm>
          <a:prstGeom prst="rect">
            <a:avLst/>
          </a:prstGeom>
          <a:solidFill>
            <a:srgbClr val="F997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200"/>
            </a:pPr>
            <a:endParaRPr/>
          </a:p>
        </p:txBody>
      </p:sp>
      <p:sp>
        <p:nvSpPr>
          <p:cNvPr id="3" name="MoodleMoot Italia 2022  - Urbino"/>
          <p:cNvSpPr txBox="1"/>
          <p:nvPr/>
        </p:nvSpPr>
        <p:spPr>
          <a:xfrm>
            <a:off x="4347850" y="6575101"/>
            <a:ext cx="349629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dirty="0"/>
              <a:t>MoodleMoot Italia 202</a:t>
            </a:r>
            <a:r>
              <a:rPr lang="it-IT" dirty="0"/>
              <a:t>5</a:t>
            </a:r>
            <a:r>
              <a:rPr dirty="0"/>
              <a:t> - </a:t>
            </a:r>
            <a:r>
              <a:rPr lang="it-IT" dirty="0"/>
              <a:t>Ferrara</a:t>
            </a:r>
            <a:endParaRPr dirty="0"/>
          </a:p>
        </p:txBody>
      </p:sp>
      <p:pic>
        <p:nvPicPr>
          <p:cNvPr id="4" name="Picture 12" descr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143" y="136958"/>
            <a:ext cx="1144933" cy="46560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838200" y="672850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2133350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5682" y="6589445"/>
            <a:ext cx="258625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41A36417-C7D7-26C6-1EFB-9C2343B8ED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11613" y="136958"/>
            <a:ext cx="2080198" cy="4722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olo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b="1" cap="all" dirty="0"/>
              <a:t>Creiamo il nostro video! </a:t>
            </a:r>
            <a:br>
              <a:rPr lang="it-IT" b="1" cap="all" dirty="0"/>
            </a:br>
            <a:endParaRPr dirty="0"/>
          </a:p>
        </p:txBody>
      </p:sp>
      <p:sp>
        <p:nvSpPr>
          <p:cNvPr id="132" name="Sottotitolo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3602037"/>
            <a:ext cx="9144000" cy="1655762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Maria Concetta </a:t>
            </a:r>
            <a:r>
              <a:rPr lang="it-IT" dirty="0" err="1"/>
              <a:t>Brocato</a:t>
            </a:r>
            <a:r>
              <a:rPr lang="it-IT" dirty="0"/>
              <a:t>, Tiziana Iop</a:t>
            </a:r>
            <a:br>
              <a:rPr dirty="0"/>
            </a:br>
            <a:r>
              <a:rPr lang="it-IT" dirty="0"/>
              <a:t>I.S.I.S. «A. Malignani», Udine</a:t>
            </a:r>
            <a:br>
              <a:rPr dirty="0"/>
            </a:br>
            <a:r>
              <a:rPr lang="it-IT" dirty="0"/>
              <a:t>mariaconcetta.brocato@malignani.ud.it, tiziana.iop@malignani.ud.it</a:t>
            </a:r>
            <a:endParaRPr dirty="0"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31841" y="6536498"/>
            <a:ext cx="181383" cy="24830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07188-AEB6-2EB4-9D2F-824CC647A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E61590-C0B7-1387-17F4-2F94A09F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ELABORAZIONE VIDEO fasi e strumenti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7962CD-C307-9043-8737-275894728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8412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1) </a:t>
            </a:r>
            <a:r>
              <a:rPr lang="en-US" b="1" dirty="0">
                <a:solidFill>
                  <a:schemeClr val="tx1"/>
                </a:solidFill>
              </a:rPr>
              <a:t>Prompting </a:t>
            </a:r>
            <a:r>
              <a:rPr lang="en-US" b="1" dirty="0" err="1">
                <a:solidFill>
                  <a:schemeClr val="tx1"/>
                </a:solidFill>
              </a:rPr>
              <a:t>efficace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generazione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immagini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con:  </a:t>
            </a:r>
            <a:r>
              <a:rPr lang="en-US" b="1" dirty="0">
                <a:solidFill>
                  <a:schemeClr val="tx1"/>
                </a:solidFill>
              </a:rPr>
              <a:t>Gemini, Copilot,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IA di Padlet, Bing Image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Creator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Immagine 6" descr="Immagine che contiene testo, collage, arte&#10;&#10;Il contenuto generato dall'IA potrebbe non essere corretto.">
            <a:extLst>
              <a:ext uri="{FF2B5EF4-FFF2-40B4-BE49-F238E27FC236}">
                <a16:creationId xmlns:a16="http://schemas.microsoft.com/office/drawing/2014/main" id="{F7BAF7D7-6375-B2B8-6498-21135E5FC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31" y="1987525"/>
            <a:ext cx="6924869" cy="45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34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8F8D72-93C8-E7A7-230A-F1C3C1B70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52" y="774757"/>
            <a:ext cx="7316589" cy="1325563"/>
          </a:xfrm>
        </p:spPr>
        <p:txBody>
          <a:bodyPr>
            <a:normAutofit/>
          </a:bodyPr>
          <a:lstStyle/>
          <a:p>
            <a:r>
              <a:rPr lang="it-IT" b="1" dirty="0"/>
              <a:t> </a:t>
            </a:r>
            <a:r>
              <a:rPr lang="it-IT" sz="28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2)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Animazione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sequenze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 video e </a:t>
            </a:r>
            <a:r>
              <a:rPr lang="en-US" sz="28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montaggio</a:t>
            </a: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 video/audio: Runway</a:t>
            </a:r>
            <a:endParaRPr lang="it-IT" sz="2800" b="1" dirty="0">
              <a:solidFill>
                <a:schemeClr val="tx1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4C43E5-E2C0-F070-293B-0F1807E4B3E1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53C52279-170E-8758-C798-BCCEB5421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58" y="774757"/>
            <a:ext cx="4546113" cy="56379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4D8DBC6-33C8-6CFB-DEFD-29D12A36F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35" y="2579229"/>
            <a:ext cx="7022807" cy="383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290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443D-2D22-BE62-7A8B-9AB19987F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8843A8-0A19-4C4A-2DDE-F5D57D20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F96D41-2CEE-738A-7745-57B9F2E6B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8412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animazione">
            <a:hlinkClick r:id="" action="ppaction://media"/>
            <a:extLst>
              <a:ext uri="{FF2B5EF4-FFF2-40B4-BE49-F238E27FC236}">
                <a16:creationId xmlns:a16="http://schemas.microsoft.com/office/drawing/2014/main" id="{12B2B5FA-02DB-A3C6-8137-95C5190D02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7216" y="207583"/>
            <a:ext cx="5977567" cy="59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50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443D-2D22-BE62-7A8B-9AB19987F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8843A8-0A19-4C4A-2DDE-F5D57D20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ELABORAZIONE VIDEO fasi e strumenti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F96D41-2CEE-738A-7745-57B9F2E6B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8412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3) </a:t>
            </a:r>
            <a:r>
              <a:rPr lang="en-US" dirty="0" err="1">
                <a:solidFill>
                  <a:schemeClr val="tx1"/>
                </a:solidFill>
              </a:rPr>
              <a:t>Ricerca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effetti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sonori</a:t>
            </a:r>
            <a:r>
              <a:rPr lang="en-US" b="1" dirty="0">
                <a:solidFill>
                  <a:schemeClr val="tx1"/>
                </a:solidFill>
              </a:rPr>
              <a:t> e </a:t>
            </a:r>
          </a:p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tracce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musicali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en-US" b="1" dirty="0" err="1">
                <a:solidFill>
                  <a:schemeClr val="tx1"/>
                </a:solidFill>
              </a:rPr>
              <a:t>Elevenlabs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, schermata, software, Sito Web&#10;&#10;Il contenuto generato dall'IA potrebbe non essere corretto.">
            <a:extLst>
              <a:ext uri="{FF2B5EF4-FFF2-40B4-BE49-F238E27FC236}">
                <a16:creationId xmlns:a16="http://schemas.microsoft.com/office/drawing/2014/main" id="{5840AD78-186F-57AA-24E1-12E25170C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653" y="1591159"/>
            <a:ext cx="7129148" cy="48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0445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9B5DE-A4E8-317B-E6A6-4000536D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C9D22-A183-5EEC-4EFA-2597DBB5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RIFLESSIONE SUL PERCORSO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C9E813-9CF5-3B37-FE9B-A13DCA7EB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2858"/>
            <a:ext cx="10515600" cy="485183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291EC744-729B-E981-8516-89C856A8B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37" y="1652825"/>
            <a:ext cx="6941619" cy="48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9186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4E0A2-DD95-C366-72A7-46F639B1E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77FC87-3020-DAB8-F77C-C33F6AC39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RIFLESSIONE SUL PERCORSO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A02445-C544-DEEC-A0FF-7FB87B967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2858"/>
            <a:ext cx="10515600" cy="4851830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ED3351E5-FB5B-F393-9C09-08BFB6E03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67" y="1998413"/>
            <a:ext cx="10520533" cy="39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3651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0A8A-89D3-A7D0-A163-6E684066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2001FF-0AFB-C82D-7278-0C5AB8642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RICADUTE E CONDIVISIONE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1A4EA6-246D-3EAE-122B-E03ABDE54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4573" y="1570682"/>
            <a:ext cx="10979227" cy="491400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Progetto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Soft skills</a:t>
            </a:r>
          </a:p>
          <a:p>
            <a:r>
              <a:rPr lang="en-US" dirty="0" err="1">
                <a:solidFill>
                  <a:schemeClr val="tx1"/>
                </a:solidFill>
              </a:rPr>
              <a:t>DigComp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Linee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Guida IA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Sito web</a:t>
            </a:r>
          </a:p>
          <a:p>
            <a:r>
              <a:rPr lang="en-US" dirty="0" err="1">
                <a:solidFill>
                  <a:schemeClr val="tx1"/>
                </a:solidFill>
              </a:rPr>
              <a:t>Eventi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Montaggio Inside Out 1080p (1)">
            <a:hlinkClick r:id="" action="ppaction://media"/>
            <a:extLst>
              <a:ext uri="{FF2B5EF4-FFF2-40B4-BE49-F238E27FC236}">
                <a16:creationId xmlns:a16="http://schemas.microsoft.com/office/drawing/2014/main" id="{64C1B09B-28DB-DACE-46BB-13707C84C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7255" y="1570682"/>
            <a:ext cx="8846545" cy="49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65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BF65D6-D233-70FA-B7FA-2C981E1C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CONTESTO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223381-DCF7-B459-F965-A0F4E4407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Segnaposto testo 2">
            <a:extLst>
              <a:ext uri="{FF2B5EF4-FFF2-40B4-BE49-F238E27FC236}">
                <a16:creationId xmlns:a16="http://schemas.microsoft.com/office/drawing/2014/main" id="{69252AF3-CD81-06FF-838D-9F5427C345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3238536"/>
              </p:ext>
            </p:extLst>
          </p:nvPr>
        </p:nvGraphicFramePr>
        <p:xfrm>
          <a:off x="838200" y="2188913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489834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3FB0-75DE-3C37-ED44-1EB409BE9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CC6803-2762-1195-E5B4-A62FDDB41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OBIETTIVI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C0CAB6-7A1E-D0ED-03C8-C132296C2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4" name="Segnaposto testo 2">
            <a:extLst>
              <a:ext uri="{FF2B5EF4-FFF2-40B4-BE49-F238E27FC236}">
                <a16:creationId xmlns:a16="http://schemas.microsoft.com/office/drawing/2014/main" id="{486128DE-F1AF-B3DA-E39C-9004FD4025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5921461"/>
              </p:ext>
            </p:extLst>
          </p:nvPr>
        </p:nvGraphicFramePr>
        <p:xfrm>
          <a:off x="838200" y="1698172"/>
          <a:ext cx="10515600" cy="4843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67803AC6-586C-D4E1-AE0C-2462C6339722}"/>
              </a:ext>
            </a:extLst>
          </p:cNvPr>
          <p:cNvCxnSpPr/>
          <p:nvPr/>
        </p:nvCxnSpPr>
        <p:spPr>
          <a:xfrm flipH="1">
            <a:off x="2621902" y="2472612"/>
            <a:ext cx="2883159" cy="50385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139EACD-B2B6-B785-ED57-7F95DDF7713F}"/>
              </a:ext>
            </a:extLst>
          </p:cNvPr>
          <p:cNvCxnSpPr/>
          <p:nvPr/>
        </p:nvCxnSpPr>
        <p:spPr>
          <a:xfrm flipH="1">
            <a:off x="4562669" y="2733869"/>
            <a:ext cx="1119674" cy="438539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402D9B9-80CE-F925-F851-D30D67FDF138}"/>
              </a:ext>
            </a:extLst>
          </p:cNvPr>
          <p:cNvCxnSpPr>
            <a:cxnSpLocks/>
          </p:cNvCxnSpPr>
          <p:nvPr/>
        </p:nvCxnSpPr>
        <p:spPr>
          <a:xfrm>
            <a:off x="6686941" y="2724538"/>
            <a:ext cx="936169" cy="44787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0F251F0-0FF2-BC3A-23E0-C4129571649C}"/>
              </a:ext>
            </a:extLst>
          </p:cNvPr>
          <p:cNvCxnSpPr>
            <a:cxnSpLocks/>
          </p:cNvCxnSpPr>
          <p:nvPr/>
        </p:nvCxnSpPr>
        <p:spPr>
          <a:xfrm>
            <a:off x="6686941" y="2472612"/>
            <a:ext cx="3038668" cy="58554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026665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1B1A2-8817-5EA0-D48D-8C5DF4E1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05177-B7C4-6226-94AD-B0BFA4C19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PUNTO DI PARTENZA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98B0F0-987A-1259-4B6F-19CB473DA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Proiezione in lingua originale</a:t>
            </a:r>
          </a:p>
          <a:p>
            <a:endParaRPr lang="it-IT" dirty="0"/>
          </a:p>
        </p:txBody>
      </p:sp>
      <p:pic>
        <p:nvPicPr>
          <p:cNvPr id="4" name="Picture 2" descr="Inside Out 2 Foto gallery: poster nuovo film Pixar">
            <a:extLst>
              <a:ext uri="{FF2B5EF4-FFF2-40B4-BE49-F238E27FC236}">
                <a16:creationId xmlns:a16="http://schemas.microsoft.com/office/drawing/2014/main" id="{F38E7D97-71FA-98DC-EEEE-18CA07E9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71" y="2593910"/>
            <a:ext cx="6916939" cy="389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91360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65156-9D4F-0C3C-6D3E-6FFC0AD08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BA06DC-DDBD-6B07-6513-95C6830B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FASI DEL PERCORSO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53DFF0-350B-4865-4C06-5CE04D07E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Segnaposto testo 2">
            <a:extLst>
              <a:ext uri="{FF2B5EF4-FFF2-40B4-BE49-F238E27FC236}">
                <a16:creationId xmlns:a16="http://schemas.microsoft.com/office/drawing/2014/main" id="{2E53811B-4261-8D46-1BDD-434F2DD07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3793503"/>
              </p:ext>
            </p:extLst>
          </p:nvPr>
        </p:nvGraphicFramePr>
        <p:xfrm>
          <a:off x="838200" y="2188913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14205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38628-C202-E575-85C9-B5B19012A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E27708-87B0-F7D4-ACF0-B02610EAE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VISIONE DEL FILM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92BCC5-55AE-9E1D-093E-1732CAA68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14196"/>
            <a:ext cx="10515600" cy="4870492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Segnaposto testo 2">
            <a:extLst>
              <a:ext uri="{FF2B5EF4-FFF2-40B4-BE49-F238E27FC236}">
                <a16:creationId xmlns:a16="http://schemas.microsoft.com/office/drawing/2014/main" id="{C30E2BD8-5705-998E-5953-0E21000B1B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4449953"/>
              </p:ext>
            </p:extLst>
          </p:nvPr>
        </p:nvGraphicFramePr>
        <p:xfrm>
          <a:off x="838200" y="2188913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Immagine 10" descr="Immagine che contiene testo, schermata, cartone animato, grafica&#10;&#10;Il contenuto generato dall'IA potrebbe non essere corretto.">
            <a:extLst>
              <a:ext uri="{FF2B5EF4-FFF2-40B4-BE49-F238E27FC236}">
                <a16:creationId xmlns:a16="http://schemas.microsoft.com/office/drawing/2014/main" id="{49EB574A-A28B-0D43-B96A-B2AFC5AD20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7427"/>
            <a:ext cx="5049460" cy="2518580"/>
          </a:xfrm>
          <a:prstGeom prst="rect">
            <a:avLst/>
          </a:prstGeom>
        </p:spPr>
      </p:pic>
      <p:pic>
        <p:nvPicPr>
          <p:cNvPr id="13" name="Immagine 12" descr="Immagine che contiene testo, schermata, numero, Carattere&#10;&#10;Il contenuto generato dall'IA potrebbe non essere corretto.">
            <a:extLst>
              <a:ext uri="{FF2B5EF4-FFF2-40B4-BE49-F238E27FC236}">
                <a16:creationId xmlns:a16="http://schemas.microsoft.com/office/drawing/2014/main" id="{47016841-9DBB-FCBE-5FED-74C8587B1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22" y="3771397"/>
            <a:ext cx="6466114" cy="2713291"/>
          </a:xfrm>
          <a:prstGeom prst="rect">
            <a:avLst/>
          </a:prstGeom>
        </p:spPr>
      </p:pic>
      <p:pic>
        <p:nvPicPr>
          <p:cNvPr id="15" name="Immagine 14" descr="Immagine che contiene testo, schermata, software, numero&#10;&#10;Il contenuto generato dall'IA potrebbe non essere corretto.">
            <a:extLst>
              <a:ext uri="{FF2B5EF4-FFF2-40B4-BE49-F238E27FC236}">
                <a16:creationId xmlns:a16="http://schemas.microsoft.com/office/drawing/2014/main" id="{79ECF06F-B3AD-A7B0-69B4-2D74B6CA57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57" y="1614196"/>
            <a:ext cx="3722243" cy="428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22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5F9C4-AD94-0790-6EDE-8AE8C305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952C3-236B-0533-2F8B-CF17A7C5A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ATTIVITA’ POST-VISIONE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996B95-2686-8447-182D-AEBEA72FF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8412"/>
            <a:ext cx="10515600" cy="448627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Segnaposto testo 2">
            <a:extLst>
              <a:ext uri="{FF2B5EF4-FFF2-40B4-BE49-F238E27FC236}">
                <a16:creationId xmlns:a16="http://schemas.microsoft.com/office/drawing/2014/main" id="{A440741E-751D-72EF-1379-7B2F272BE8F6}"/>
              </a:ext>
            </a:extLst>
          </p:cNvPr>
          <p:cNvGraphicFramePr/>
          <p:nvPr/>
        </p:nvGraphicFramePr>
        <p:xfrm>
          <a:off x="838200" y="2188913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Immagine che contiene testo, Carattere, schermata&#10;&#10;Il contenuto generato dall'IA potrebbe non essere corretto.">
            <a:extLst>
              <a:ext uri="{FF2B5EF4-FFF2-40B4-BE49-F238E27FC236}">
                <a16:creationId xmlns:a16="http://schemas.microsoft.com/office/drawing/2014/main" id="{C9EB7DC2-B8D3-ED65-05E7-3500ACC81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84283"/>
            <a:ext cx="10515601" cy="378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05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F73C-855D-229F-E67B-45AB672A7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BE15D6-A79D-4A2E-04B4-43854B27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ATTIVITA’ POST-VISIONE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FBA66E-F5F0-5DE2-8780-4A951921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8412"/>
            <a:ext cx="10515600" cy="448627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Segnaposto testo 2">
            <a:extLst>
              <a:ext uri="{FF2B5EF4-FFF2-40B4-BE49-F238E27FC236}">
                <a16:creationId xmlns:a16="http://schemas.microsoft.com/office/drawing/2014/main" id="{D735A6CE-BF8D-53DA-1C7C-EF074A8BB159}"/>
              </a:ext>
            </a:extLst>
          </p:cNvPr>
          <p:cNvGraphicFramePr/>
          <p:nvPr/>
        </p:nvGraphicFramePr>
        <p:xfrm>
          <a:off x="838200" y="2188913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magine 6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D2EE0933-3B45-EA15-EE25-9F8A18949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35" y="1998412"/>
            <a:ext cx="9476792" cy="44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014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76312-3F3F-DFA6-6AE9-CFF29BF2F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40AA4B-35F6-72AA-6EEE-D36C5B9C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USO DELL’INTELLIGENZA ARTIFICIALE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F74212-BE82-93F4-B851-2787E4CC9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8412"/>
            <a:ext cx="10515600" cy="4486275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Segnaposto testo 2">
            <a:extLst>
              <a:ext uri="{FF2B5EF4-FFF2-40B4-BE49-F238E27FC236}">
                <a16:creationId xmlns:a16="http://schemas.microsoft.com/office/drawing/2014/main" id="{7CA7C7D8-765D-3BF9-24BA-FE4D9E1C4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284114"/>
              </p:ext>
            </p:extLst>
          </p:nvPr>
        </p:nvGraphicFramePr>
        <p:xfrm>
          <a:off x="838200" y="2188913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magine 5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CBD5E330-836E-5AB1-9A95-86E9BE09A9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24" y="1998411"/>
            <a:ext cx="9311951" cy="418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4812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221</Words>
  <Application>Microsoft Office PowerPoint</Application>
  <PresentationFormat>Widescreen</PresentationFormat>
  <Paragraphs>49</Paragraphs>
  <Slides>16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Aptos Display</vt:lpstr>
      <vt:lpstr>Arial</vt:lpstr>
      <vt:lpstr>Calibri</vt:lpstr>
      <vt:lpstr>Calibri Light</vt:lpstr>
      <vt:lpstr>Tema di Office</vt:lpstr>
      <vt:lpstr>Creiamo il nostro video!  </vt:lpstr>
      <vt:lpstr>CONTESTO</vt:lpstr>
      <vt:lpstr>OBIETTIVI</vt:lpstr>
      <vt:lpstr>PUNTO DI PARTENZA</vt:lpstr>
      <vt:lpstr>FASI DEL PERCORSO</vt:lpstr>
      <vt:lpstr>VISIONE DEL FILM</vt:lpstr>
      <vt:lpstr>ATTIVITA’ POST-VISIONE</vt:lpstr>
      <vt:lpstr>ATTIVITA’ POST-VISIONE</vt:lpstr>
      <vt:lpstr>USO DELL’INTELLIGENZA ARTIFICIALE</vt:lpstr>
      <vt:lpstr>ELABORAZIONE VIDEO fasi e strumenti</vt:lpstr>
      <vt:lpstr> 2) Animazione sequenze video e montaggio video/audio: Runway</vt:lpstr>
      <vt:lpstr>Presentazione standard di PowerPoint</vt:lpstr>
      <vt:lpstr>ELABORAZIONE VIDEO fasi e strumenti</vt:lpstr>
      <vt:lpstr>RIFLESSIONE SUL PERCORSO</vt:lpstr>
      <vt:lpstr>RIFLESSIONE SUL PERCORSO</vt:lpstr>
      <vt:lpstr>RICADUTE E CONDIVISIONE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utente</dc:creator>
  <cp:lastModifiedBy>Tiziana Iop</cp:lastModifiedBy>
  <cp:revision>14</cp:revision>
  <dcterms:modified xsi:type="dcterms:W3CDTF">2025-12-10T09:21:05Z</dcterms:modified>
</cp:coreProperties>
</file>