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8" name="Shape 12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Text"/>
          <p:cNvSpPr txBox="1"/>
          <p:nvPr>
            <p:ph type="title"/>
          </p:nvPr>
        </p:nvSpPr>
        <p:spPr>
          <a:xfrm>
            <a:off x="1524000" y="599850"/>
            <a:ext cx="9144000" cy="2387602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6" name="Body Level One…"/>
          <p:cNvSpPr txBox="1"/>
          <p:nvPr>
            <p:ph type="body" sz="quarter" idx="1"/>
          </p:nvPr>
        </p:nvSpPr>
        <p:spPr>
          <a:xfrm>
            <a:off x="1524000" y="3079525"/>
            <a:ext cx="9144000" cy="1655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7" name="Picture 12" descr="Pictur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moodlemoot-italia2026-logo-black.png" descr="moodlemoot-italia2026-logo-black.png"/>
          <p:cNvPicPr>
            <a:picLocks noChangeAspect="1"/>
          </p:cNvPicPr>
          <p:nvPr/>
        </p:nvPicPr>
        <p:blipFill>
          <a:blip r:embed="rId3">
            <a:extLst/>
          </a:blip>
          <a:srcRect l="48" t="0" r="48" b="0"/>
          <a:stretch>
            <a:fillRect/>
          </a:stretch>
        </p:blipFill>
        <p:spPr>
          <a:xfrm>
            <a:off x="9911612" y="136958"/>
            <a:ext cx="2080199" cy="472274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Rectangle"/>
          <p:cNvSpPr/>
          <p:nvPr/>
        </p:nvSpPr>
        <p:spPr>
          <a:xfrm>
            <a:off x="-1" y="6755098"/>
            <a:ext cx="12192001" cy="105868"/>
          </a:xfrm>
          <a:prstGeom prst="rect">
            <a:avLst/>
          </a:prstGeom>
          <a:solidFill>
            <a:srgbClr val="F080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20" name="alessandria skyline.png" descr="alessandria skyline.png"/>
          <p:cNvPicPr>
            <a:picLocks noChangeAspect="1"/>
          </p:cNvPicPr>
          <p:nvPr/>
        </p:nvPicPr>
        <p:blipFill>
          <a:blip r:embed="rId4">
            <a:extLst/>
          </a:blip>
          <a:srcRect l="0" t="0" r="0" b="230"/>
          <a:stretch>
            <a:fillRect/>
          </a:stretch>
        </p:blipFill>
        <p:spPr>
          <a:xfrm>
            <a:off x="2060647" y="4371823"/>
            <a:ext cx="8070706" cy="248274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lide Number"/>
          <p:cNvSpPr txBox="1"/>
          <p:nvPr>
            <p:ph type="sldNum" sz="quarter" idx="2"/>
          </p:nvPr>
        </p:nvSpPr>
        <p:spPr>
          <a:xfrm>
            <a:off x="11862500" y="6573577"/>
            <a:ext cx="258623" cy="2483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99837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Rectangle"/>
          <p:cNvSpPr/>
          <p:nvPr/>
        </p:nvSpPr>
        <p:spPr>
          <a:xfrm>
            <a:off x="-3" y="6563300"/>
            <a:ext cx="12192005" cy="300596"/>
          </a:xfrm>
          <a:prstGeom prst="rect">
            <a:avLst/>
          </a:prstGeom>
          <a:solidFill>
            <a:srgbClr val="F9973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12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0" name="MoodleMoot Italia 2022  - Urbino"/>
          <p:cNvSpPr txBox="1"/>
          <p:nvPr/>
        </p:nvSpPr>
        <p:spPr>
          <a:xfrm>
            <a:off x="4347850" y="6589448"/>
            <a:ext cx="3496298" cy="2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MoodleMoot Italia 202</a:t>
            </a:r>
            <a:r>
              <a:t>6</a:t>
            </a:r>
            <a:r>
              <a:t> - </a:t>
            </a:r>
            <a:r>
              <a:t>Alessandria</a:t>
            </a:r>
          </a:p>
        </p:txBody>
      </p:sp>
      <p:pic>
        <p:nvPicPr>
          <p:cNvPr id="41" name="Picture 11" descr="Picture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moodlemoot-italia2026-logo-black.png" descr="moodlemoot-italia2026-logo-black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11612" y="128399"/>
            <a:ext cx="2063383" cy="468002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Text"/>
          <p:cNvSpPr txBox="1"/>
          <p:nvPr>
            <p:ph type="title"/>
          </p:nvPr>
        </p:nvSpPr>
        <p:spPr>
          <a:xfrm>
            <a:off x="838200" y="68897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1" name="Body Level One…"/>
          <p:cNvSpPr txBox="1"/>
          <p:nvPr>
            <p:ph type="body" sz="half" idx="1"/>
          </p:nvPr>
        </p:nvSpPr>
        <p:spPr>
          <a:xfrm>
            <a:off x="838200" y="214947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" name="Rectangle"/>
          <p:cNvSpPr/>
          <p:nvPr/>
        </p:nvSpPr>
        <p:spPr>
          <a:xfrm>
            <a:off x="-3" y="6563300"/>
            <a:ext cx="12192005" cy="300596"/>
          </a:xfrm>
          <a:prstGeom prst="rect">
            <a:avLst/>
          </a:prstGeom>
          <a:solidFill>
            <a:srgbClr val="F9973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12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53" name="Picture 11" descr="Picture 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MoodleMoot Italia 2022  - Urbino"/>
          <p:cNvSpPr txBox="1"/>
          <p:nvPr/>
        </p:nvSpPr>
        <p:spPr>
          <a:xfrm>
            <a:off x="4347850" y="6589448"/>
            <a:ext cx="3496298" cy="2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MoodleMoot Italia 202</a:t>
            </a:r>
            <a:r>
              <a:t>6</a:t>
            </a:r>
            <a:r>
              <a:t> - </a:t>
            </a:r>
            <a:r>
              <a:t>Alessandria</a:t>
            </a:r>
          </a:p>
        </p:txBody>
      </p:sp>
      <p:pic>
        <p:nvPicPr>
          <p:cNvPr id="55" name="moodlemoot-italia2026-logo-black.png" descr="moodlemoot-italia2026-logo-black.png"/>
          <p:cNvPicPr>
            <a:picLocks noChangeAspect="1"/>
          </p:cNvPicPr>
          <p:nvPr/>
        </p:nvPicPr>
        <p:blipFill>
          <a:blip r:embed="rId3">
            <a:extLst/>
          </a:blip>
          <a:srcRect l="48" t="0" r="48" b="0"/>
          <a:stretch>
            <a:fillRect/>
          </a:stretch>
        </p:blipFill>
        <p:spPr>
          <a:xfrm>
            <a:off x="9911612" y="136958"/>
            <a:ext cx="2080199" cy="472274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/>
          <p:nvPr>
            <p:ph type="title"/>
          </p:nvPr>
        </p:nvSpPr>
        <p:spPr>
          <a:xfrm>
            <a:off x="839787" y="679450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" name="Body Level One…"/>
          <p:cNvSpPr txBox="1"/>
          <p:nvPr>
            <p:ph type="body" sz="quarter" idx="1"/>
          </p:nvPr>
        </p:nvSpPr>
        <p:spPr>
          <a:xfrm>
            <a:off x="839787" y="1995488"/>
            <a:ext cx="5157790" cy="2333798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0">
              <a:buSzTx/>
              <a:buFontTx/>
              <a:buNone/>
              <a:defRPr b="1" sz="2400"/>
            </a:lvl2pPr>
            <a:lvl3pPr marL="0" indent="0">
              <a:buSzTx/>
              <a:buFontTx/>
              <a:buNone/>
              <a:defRPr b="1" sz="2400"/>
            </a:lvl3pPr>
            <a:lvl4pPr marL="0" indent="0">
              <a:buSzTx/>
              <a:buFontTx/>
              <a:buNone/>
              <a:defRPr b="1" sz="2400"/>
            </a:lvl4pPr>
            <a:lvl5pPr marL="0" indent="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Segnaposto testo 4"/>
          <p:cNvSpPr/>
          <p:nvPr>
            <p:ph type="body" sz="quarter" idx="21"/>
          </p:nvPr>
        </p:nvSpPr>
        <p:spPr>
          <a:xfrm>
            <a:off x="6172200" y="1995488"/>
            <a:ext cx="5183188" cy="82391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66" name="Rectangle"/>
          <p:cNvSpPr/>
          <p:nvPr/>
        </p:nvSpPr>
        <p:spPr>
          <a:xfrm>
            <a:off x="-3" y="6563300"/>
            <a:ext cx="12192005" cy="300596"/>
          </a:xfrm>
          <a:prstGeom prst="rect">
            <a:avLst/>
          </a:prstGeom>
          <a:solidFill>
            <a:srgbClr val="F9973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12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67" name="Picture 12" descr="Pictur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MoodleMoot Italia 2022  - Urbino"/>
          <p:cNvSpPr txBox="1"/>
          <p:nvPr/>
        </p:nvSpPr>
        <p:spPr>
          <a:xfrm>
            <a:off x="4347850" y="6589448"/>
            <a:ext cx="3496298" cy="2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MoodleMoot Italia 202</a:t>
            </a:r>
            <a:r>
              <a:t>6</a:t>
            </a:r>
            <a:r>
              <a:t> - </a:t>
            </a:r>
            <a:r>
              <a:t>Alessandria</a:t>
            </a:r>
          </a:p>
        </p:txBody>
      </p:sp>
      <p:pic>
        <p:nvPicPr>
          <p:cNvPr id="69" name="moodlemoot-italia2026-logo-black.png" descr="moodlemoot-italia2026-logo-black.png"/>
          <p:cNvPicPr>
            <a:picLocks noChangeAspect="1"/>
          </p:cNvPicPr>
          <p:nvPr/>
        </p:nvPicPr>
        <p:blipFill>
          <a:blip r:embed="rId3">
            <a:extLst/>
          </a:blip>
          <a:srcRect l="48" t="0" r="48" b="0"/>
          <a:stretch>
            <a:fillRect/>
          </a:stretch>
        </p:blipFill>
        <p:spPr>
          <a:xfrm>
            <a:off x="9911612" y="136958"/>
            <a:ext cx="2080199" cy="472274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tle Text"/>
          <p:cNvSpPr txBox="1"/>
          <p:nvPr>
            <p:ph type="title"/>
          </p:nvPr>
        </p:nvSpPr>
        <p:spPr>
          <a:xfrm>
            <a:off x="838200" y="755650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8" name="Rectangle"/>
          <p:cNvSpPr/>
          <p:nvPr/>
        </p:nvSpPr>
        <p:spPr>
          <a:xfrm>
            <a:off x="-3" y="6563300"/>
            <a:ext cx="12192005" cy="300596"/>
          </a:xfrm>
          <a:prstGeom prst="rect">
            <a:avLst/>
          </a:prstGeom>
          <a:solidFill>
            <a:srgbClr val="F9973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12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79" name="Picture 10" descr="Picture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MoodleMoot Italia 2022  - Urbino"/>
          <p:cNvSpPr txBox="1"/>
          <p:nvPr/>
        </p:nvSpPr>
        <p:spPr>
          <a:xfrm>
            <a:off x="4347850" y="6589448"/>
            <a:ext cx="3496298" cy="2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MoodleMoot Italia 202</a:t>
            </a:r>
            <a:r>
              <a:t>6</a:t>
            </a:r>
            <a:r>
              <a:t> - </a:t>
            </a:r>
            <a:r>
              <a:t>Alessandria</a:t>
            </a:r>
          </a:p>
        </p:txBody>
      </p:sp>
      <p:pic>
        <p:nvPicPr>
          <p:cNvPr id="81" name="moodlemoot-italia2026-logo-black.png" descr="moodlemoot-italia2026-logo-black.png"/>
          <p:cNvPicPr>
            <a:picLocks noChangeAspect="1"/>
          </p:cNvPicPr>
          <p:nvPr/>
        </p:nvPicPr>
        <p:blipFill>
          <a:blip r:embed="rId3">
            <a:extLst/>
          </a:blip>
          <a:srcRect l="48" t="0" r="48" b="0"/>
          <a:stretch>
            <a:fillRect/>
          </a:stretch>
        </p:blipFill>
        <p:spPr>
          <a:xfrm>
            <a:off x="9911612" y="136958"/>
            <a:ext cx="2080199" cy="472274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"/>
          <p:cNvSpPr/>
          <p:nvPr/>
        </p:nvSpPr>
        <p:spPr>
          <a:xfrm>
            <a:off x="-3" y="6563300"/>
            <a:ext cx="12192005" cy="300596"/>
          </a:xfrm>
          <a:prstGeom prst="rect">
            <a:avLst/>
          </a:prstGeom>
          <a:solidFill>
            <a:srgbClr val="F9973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12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90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MoodleMoot Italia 2022  - Urbino"/>
          <p:cNvSpPr txBox="1"/>
          <p:nvPr/>
        </p:nvSpPr>
        <p:spPr>
          <a:xfrm>
            <a:off x="4347850" y="6589448"/>
            <a:ext cx="3496298" cy="2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MoodleMoot Italia 202</a:t>
            </a:r>
            <a:r>
              <a:t>6</a:t>
            </a:r>
            <a:r>
              <a:t> - </a:t>
            </a:r>
            <a:r>
              <a:t>Alessandria</a:t>
            </a:r>
          </a:p>
        </p:txBody>
      </p:sp>
      <p:pic>
        <p:nvPicPr>
          <p:cNvPr id="92" name="moodlemoot-italia2026-logo-black.png" descr="moodlemoot-italia2026-logo-black.png"/>
          <p:cNvPicPr>
            <a:picLocks noChangeAspect="1"/>
          </p:cNvPicPr>
          <p:nvPr/>
        </p:nvPicPr>
        <p:blipFill>
          <a:blip r:embed="rId3">
            <a:extLst/>
          </a:blip>
          <a:srcRect l="48" t="0" r="48" b="0"/>
          <a:stretch>
            <a:fillRect/>
          </a:stretch>
        </p:blipFill>
        <p:spPr>
          <a:xfrm>
            <a:off x="9911612" y="136958"/>
            <a:ext cx="2080199" cy="47227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le Text"/>
          <p:cNvSpPr txBox="1"/>
          <p:nvPr>
            <p:ph type="title"/>
          </p:nvPr>
        </p:nvSpPr>
        <p:spPr>
          <a:xfrm>
            <a:off x="839787" y="7239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101" name="Body Level One…"/>
          <p:cNvSpPr txBox="1"/>
          <p:nvPr>
            <p:ph type="body" sz="half" idx="1"/>
          </p:nvPr>
        </p:nvSpPr>
        <p:spPr>
          <a:xfrm>
            <a:off x="5183187" y="12541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Segnaposto testo 3"/>
          <p:cNvSpPr/>
          <p:nvPr>
            <p:ph type="body" sz="quarter" idx="21"/>
          </p:nvPr>
        </p:nvSpPr>
        <p:spPr>
          <a:xfrm>
            <a:off x="839787" y="2324100"/>
            <a:ext cx="3932238" cy="381158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3" name="Rectangle"/>
          <p:cNvSpPr/>
          <p:nvPr/>
        </p:nvSpPr>
        <p:spPr>
          <a:xfrm>
            <a:off x="-3" y="6563300"/>
            <a:ext cx="12192005" cy="300596"/>
          </a:xfrm>
          <a:prstGeom prst="rect">
            <a:avLst/>
          </a:prstGeom>
          <a:solidFill>
            <a:srgbClr val="F9973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12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104" name="Picture 12" descr="Picture 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MoodleMoot Italia 2022  - Urbino"/>
          <p:cNvSpPr txBox="1"/>
          <p:nvPr/>
        </p:nvSpPr>
        <p:spPr>
          <a:xfrm>
            <a:off x="4347850" y="6589448"/>
            <a:ext cx="3496298" cy="2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MoodleMoot Italia 202</a:t>
            </a:r>
            <a:r>
              <a:t>6</a:t>
            </a:r>
            <a:r>
              <a:t> - </a:t>
            </a:r>
            <a:r>
              <a:t>Alessandria</a:t>
            </a:r>
          </a:p>
        </p:txBody>
      </p:sp>
      <p:pic>
        <p:nvPicPr>
          <p:cNvPr id="106" name="moodlemoot-italia2026-logo-black.png" descr="moodlemoot-italia2026-logo-black.png"/>
          <p:cNvPicPr>
            <a:picLocks noChangeAspect="1"/>
          </p:cNvPicPr>
          <p:nvPr/>
        </p:nvPicPr>
        <p:blipFill>
          <a:blip r:embed="rId3">
            <a:extLst/>
          </a:blip>
          <a:srcRect l="48" t="0" r="48" b="0"/>
          <a:stretch>
            <a:fillRect/>
          </a:stretch>
        </p:blipFill>
        <p:spPr>
          <a:xfrm>
            <a:off x="9911612" y="136958"/>
            <a:ext cx="2080199" cy="472274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itle Text"/>
          <p:cNvSpPr txBox="1"/>
          <p:nvPr>
            <p:ph type="title"/>
          </p:nvPr>
        </p:nvSpPr>
        <p:spPr>
          <a:xfrm>
            <a:off x="839787" y="695325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115" name="Segnaposto immagine 2"/>
          <p:cNvSpPr/>
          <p:nvPr>
            <p:ph type="pic" sz="half" idx="21"/>
          </p:nvPr>
        </p:nvSpPr>
        <p:spPr>
          <a:xfrm>
            <a:off x="5183187" y="1225550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6" name="Body Level One…"/>
          <p:cNvSpPr txBox="1"/>
          <p:nvPr>
            <p:ph type="body" sz="quarter" idx="1"/>
          </p:nvPr>
        </p:nvSpPr>
        <p:spPr>
          <a:xfrm>
            <a:off x="839787" y="2295525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" name="Rectangle"/>
          <p:cNvSpPr/>
          <p:nvPr/>
        </p:nvSpPr>
        <p:spPr>
          <a:xfrm>
            <a:off x="-3" y="6563300"/>
            <a:ext cx="12192005" cy="300596"/>
          </a:xfrm>
          <a:prstGeom prst="rect">
            <a:avLst/>
          </a:prstGeom>
          <a:solidFill>
            <a:srgbClr val="F9973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12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118" name="Picture 17" descr="Picture 1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MoodleMoot Italia 2022  - Urbino"/>
          <p:cNvSpPr txBox="1"/>
          <p:nvPr/>
        </p:nvSpPr>
        <p:spPr>
          <a:xfrm>
            <a:off x="4347850" y="6589448"/>
            <a:ext cx="3496298" cy="2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MoodleMoot Italia 202</a:t>
            </a:r>
            <a:r>
              <a:t>6</a:t>
            </a:r>
            <a:r>
              <a:t> - </a:t>
            </a:r>
            <a:r>
              <a:t>Alessandria</a:t>
            </a:r>
          </a:p>
        </p:txBody>
      </p:sp>
      <p:pic>
        <p:nvPicPr>
          <p:cNvPr id="120" name="moodlemoot-italia2026-logo-black.png" descr="moodlemoot-italia2026-logo-black.png"/>
          <p:cNvPicPr>
            <a:picLocks noChangeAspect="1"/>
          </p:cNvPicPr>
          <p:nvPr/>
        </p:nvPicPr>
        <p:blipFill>
          <a:blip r:embed="rId3">
            <a:extLst/>
          </a:blip>
          <a:srcRect l="48" t="0" r="48" b="0"/>
          <a:stretch>
            <a:fillRect/>
          </a:stretch>
        </p:blipFill>
        <p:spPr>
          <a:xfrm>
            <a:off x="9911612" y="136958"/>
            <a:ext cx="2080199" cy="472274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-3" y="6563300"/>
            <a:ext cx="12192005" cy="300596"/>
          </a:xfrm>
          <a:prstGeom prst="rect">
            <a:avLst/>
          </a:prstGeom>
          <a:solidFill>
            <a:srgbClr val="F9973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 sz="1200"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3" name="MoodleMoot Italia 2022  - Urbino"/>
          <p:cNvSpPr txBox="1"/>
          <p:nvPr/>
        </p:nvSpPr>
        <p:spPr>
          <a:xfrm>
            <a:off x="4347850" y="6589448"/>
            <a:ext cx="3496298" cy="248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MoodleMoot Italia 202</a:t>
            </a:r>
            <a:r>
              <a:t>6</a:t>
            </a:r>
            <a:r>
              <a:t> - </a:t>
            </a:r>
            <a:r>
              <a:t>Alessandria</a:t>
            </a:r>
          </a:p>
        </p:txBody>
      </p:sp>
      <p:pic>
        <p:nvPicPr>
          <p:cNvPr id="4" name="Picture 12" descr="Picture 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0143" y="136958"/>
            <a:ext cx="1144934" cy="46560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moodlemoot-italia2026-logo-black.png" descr="moodlemoot-italia2026-logo-black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911612" y="128399"/>
            <a:ext cx="2063383" cy="46800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Text"/>
          <p:cNvSpPr txBox="1"/>
          <p:nvPr>
            <p:ph type="title"/>
          </p:nvPr>
        </p:nvSpPr>
        <p:spPr>
          <a:xfrm>
            <a:off x="838200" y="672850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7" name="Body Level One…"/>
          <p:cNvSpPr txBox="1"/>
          <p:nvPr>
            <p:ph type="body" idx="1"/>
          </p:nvPr>
        </p:nvSpPr>
        <p:spPr>
          <a:xfrm>
            <a:off x="838200" y="2133350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" name="Slide Number"/>
          <p:cNvSpPr txBox="1"/>
          <p:nvPr>
            <p:ph type="sldNum" sz="quarter" idx="2"/>
          </p:nvPr>
        </p:nvSpPr>
        <p:spPr>
          <a:xfrm>
            <a:off x="11845683" y="6589445"/>
            <a:ext cx="258623" cy="2483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olo 1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contributo</a:t>
            </a:r>
          </a:p>
        </p:txBody>
      </p:sp>
      <p:sp>
        <p:nvSpPr>
          <p:cNvPr id="131" name="Sottotitolo 2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Nome Cognome</a:t>
            </a:r>
            <a:br/>
            <a:r>
              <a:t>Affiliazione</a:t>
            </a:r>
            <a:br/>
            <a:r>
              <a:t>Email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