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1.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5"/>
  </p:notesMasterIdLst>
  <p:sldIdLst>
    <p:sldId id="256" r:id="rId2"/>
    <p:sldId id="277" r:id="rId3"/>
    <p:sldId id="258" r:id="rId4"/>
    <p:sldId id="257" r:id="rId5"/>
    <p:sldId id="260" r:id="rId6"/>
    <p:sldId id="262" r:id="rId7"/>
    <p:sldId id="280" r:id="rId8"/>
    <p:sldId id="259" r:id="rId9"/>
    <p:sldId id="278" r:id="rId10"/>
    <p:sldId id="283" r:id="rId11"/>
    <p:sldId id="281" r:id="rId12"/>
    <p:sldId id="284" r:id="rId13"/>
    <p:sldId id="279" r:id="rId14"/>
    <p:sldId id="290" r:id="rId15"/>
    <p:sldId id="285" r:id="rId16"/>
    <p:sldId id="288" r:id="rId17"/>
    <p:sldId id="286" r:id="rId18"/>
    <p:sldId id="289" r:id="rId19"/>
    <p:sldId id="291" r:id="rId20"/>
    <p:sldId id="292" r:id="rId21"/>
    <p:sldId id="293" r:id="rId22"/>
    <p:sldId id="294" r:id="rId23"/>
    <p:sldId id="295" r:id="rId24"/>
    <p:sldId id="296" r:id="rId25"/>
    <p:sldId id="287" r:id="rId26"/>
    <p:sldId id="270" r:id="rId27"/>
    <p:sldId id="271" r:id="rId28"/>
    <p:sldId id="272" r:id="rId29"/>
    <p:sldId id="273" r:id="rId30"/>
    <p:sldId id="274" r:id="rId31"/>
    <p:sldId id="275" r:id="rId32"/>
    <p:sldId id="276" r:id="rId33"/>
    <p:sldId id="266" r:id="rId34"/>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9737"/>
    <a:srgbClr val="10667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Nessuno stile, griglia tabel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204" autoAdjust="0"/>
    <p:restoredTop sz="96302" autoAdjust="0"/>
  </p:normalViewPr>
  <p:slideViewPr>
    <p:cSldViewPr snapToGrid="0">
      <p:cViewPr>
        <p:scale>
          <a:sx n="90" d="100"/>
          <a:sy n="90" d="100"/>
        </p:scale>
        <p:origin x="684" y="5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iagrams/_rels/data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g"/><Relationship Id="rId1" Type="http://schemas.openxmlformats.org/officeDocument/2006/relationships/image" Target="../media/image16.jpeg"/><Relationship Id="rId6" Type="http://schemas.openxmlformats.org/officeDocument/2006/relationships/image" Target="../media/image21.jpeg"/><Relationship Id="rId5" Type="http://schemas.openxmlformats.org/officeDocument/2006/relationships/image" Target="../media/image20.svg"/><Relationship Id="rId4" Type="http://schemas.openxmlformats.org/officeDocument/2006/relationships/image" Target="../media/image19.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g"/><Relationship Id="rId1" Type="http://schemas.openxmlformats.org/officeDocument/2006/relationships/image" Target="../media/image16.jpeg"/><Relationship Id="rId6" Type="http://schemas.openxmlformats.org/officeDocument/2006/relationships/image" Target="../media/image21.jpeg"/><Relationship Id="rId5" Type="http://schemas.openxmlformats.org/officeDocument/2006/relationships/image" Target="../media/image20.svg"/><Relationship Id="rId4" Type="http://schemas.openxmlformats.org/officeDocument/2006/relationships/image" Target="../media/image19.jpe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0NoLn">
    <dgm:fillClrLst meth="repeat">
      <a:schemeClr val="accent4"/>
    </dgm:fillClrLst>
    <dgm:linClrLst meth="repeat">
      <a:schemeClr val="lt1">
        <a:alpha val="0"/>
      </a:schemeClr>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1NoLn">
    <dgm:fillClrLst>
      <a:schemeClr val="accent5"/>
      <a:schemeClr val="accent6"/>
    </dgm:fillClrLst>
    <dgm:linClrLst meth="repeat">
      <a:schemeClr val="lt1">
        <a:alpha val="0"/>
      </a:schemeClr>
    </dgm:linClrLst>
    <dgm:effectClrLst/>
    <dgm:txLinClrLst/>
    <dgm:txFillClrLst/>
    <dgm:txEffectClrLst/>
  </dgm:styleLbl>
  <dgm:styleLbl name="ltNode1NoLn">
    <dgm:fillClrLst>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2NoLn">
    <dgm:fillClrLst>
      <a:schemeClr val="accent6"/>
    </dgm:fillClrLst>
    <dgm:linClrLst meth="repeat">
      <a:schemeClr val="lt1">
        <a:alpha val="0"/>
      </a:schemeClr>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3NoLn">
    <dgm:fillClrLst>
      <a:schemeClr val="accent1"/>
    </dgm:fillClrLst>
    <dgm:linClrLst meth="repeat">
      <a:schemeClr val="lt1">
        <a:alpha val="0"/>
      </a:schemeClr>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node4NoLn">
    <dgm:fillClrLst>
      <a:schemeClr val="accent2"/>
    </dgm:fillClrLst>
    <dgm:linClrLst meth="repeat">
      <a:schemeClr val="lt1">
        <a:alpha val="0"/>
      </a:schemeClr>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0NoLn">
    <dgm:fillClrLst meth="repeat">
      <a:schemeClr val="accent4"/>
    </dgm:fillClrLst>
    <dgm:linClrLst meth="repeat">
      <a:schemeClr val="lt1">
        <a:alpha val="0"/>
      </a:schemeClr>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1NoLn">
    <dgm:fillClrLst>
      <a:schemeClr val="accent5"/>
      <a:schemeClr val="accent6"/>
    </dgm:fillClrLst>
    <dgm:linClrLst meth="repeat">
      <a:schemeClr val="lt1">
        <a:alpha val="0"/>
      </a:schemeClr>
    </dgm:linClrLst>
    <dgm:effectClrLst/>
    <dgm:txLinClrLst/>
    <dgm:txFillClrLst/>
    <dgm:txEffectClrLst/>
  </dgm:styleLbl>
  <dgm:styleLbl name="ltNode1NoLn">
    <dgm:fillClrLst>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2NoLn">
    <dgm:fillClrLst>
      <a:schemeClr val="accent6"/>
    </dgm:fillClrLst>
    <dgm:linClrLst meth="repeat">
      <a:schemeClr val="lt1">
        <a:alpha val="0"/>
      </a:schemeClr>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3NoLn">
    <dgm:fillClrLst>
      <a:schemeClr val="accent1"/>
    </dgm:fillClrLst>
    <dgm:linClrLst meth="repeat">
      <a:schemeClr val="lt1">
        <a:alpha val="0"/>
      </a:schemeClr>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node4NoLn">
    <dgm:fillClrLst>
      <a:schemeClr val="accent2"/>
    </dgm:fillClrLst>
    <dgm:linClrLst meth="repeat">
      <a:schemeClr val="lt1">
        <a:alpha val="0"/>
      </a:schemeClr>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0NoLn">
    <dgm:fillClrLst meth="cycle">
      <a:schemeClr val="accent2">
        <a:alpha val="80000"/>
      </a:schemeClr>
    </dgm:fillClrLst>
    <dgm:linClrLst meth="repeat">
      <a:schemeClr val="lt1">
        <a:alpha val="0"/>
      </a:schemeClr>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node1NoLn">
    <dgm:fillClrLst>
      <a:schemeClr val="accent2">
        <a:alpha val="90000"/>
      </a:schemeClr>
      <a:schemeClr val="accent2">
        <a:alpha val="50000"/>
      </a:schemeClr>
    </dgm:fillClrLst>
    <dgm:linClrLst meth="repeat">
      <a:schemeClr val="lt1">
        <a:alpha val="0"/>
      </a:schemeClr>
    </dgm:linClrLst>
    <dgm:effectClrLst/>
    <dgm:txLinClrLst/>
    <dgm:txFillClrLst/>
    <dgm:txEffectClrLst/>
  </dgm:styleLbl>
  <dgm:styleLbl name="ltNode1NoLn">
    <dgm:fillClrLst>
      <a:schemeClr val="accent2">
        <a:tint val="75000"/>
      </a:schemeClr>
      <a:schemeClr val="accent2">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2NoLn">
    <dgm:fillClrLst>
      <a:schemeClr val="accent2">
        <a:alpha val="70000"/>
      </a:schemeClr>
    </dgm:fillClrLst>
    <dgm:linClrLst meth="repeat">
      <a:schemeClr val="lt1">
        <a:alpha val="0"/>
      </a:schemeClr>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3NoLn">
    <dgm:fillClrLst>
      <a:schemeClr val="accent2">
        <a:alpha val="50000"/>
      </a:schemeClr>
    </dgm:fillClrLst>
    <dgm:linClrLst meth="repeat">
      <a:schemeClr val="lt1">
        <a:alpha val="0"/>
      </a:schemeClr>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node4NoLn">
    <dgm:fillClrLst>
      <a:schemeClr val="accent2">
        <a:alpha val="30000"/>
      </a:schemeClr>
    </dgm:fillClrLst>
    <dgm:linClrLst meth="repeat">
      <a:schemeClr val="lt1">
        <a:alpha val="0"/>
      </a:schemeClr>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1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1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1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44DA66-9E7B-4634-BE2A-ECBE438CD5B0}"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it-IT"/>
        </a:p>
      </dgm:t>
    </dgm:pt>
    <dgm:pt modelId="{14AC3B25-1FA0-4E2B-8F83-B4972C4A9565}">
      <dgm:prSet/>
      <dgm:spPr/>
      <dgm:t>
        <a:bodyPr/>
        <a:lstStyle/>
        <a:p>
          <a:r>
            <a:rPr lang="it-IT" b="0" i="0" baseline="0">
              <a:latin typeface="+mj-lt"/>
            </a:rPr>
            <a:t>Apprendimento collaborativo</a:t>
          </a:r>
          <a:endParaRPr lang="it-IT">
            <a:latin typeface="+mj-lt"/>
          </a:endParaRPr>
        </a:p>
      </dgm:t>
    </dgm:pt>
    <dgm:pt modelId="{7F01543B-A996-48E7-9043-9051E7D3E6BA}" type="parTrans" cxnId="{714E7B1D-A074-4FF3-8016-20CF1407A6F4}">
      <dgm:prSet/>
      <dgm:spPr/>
      <dgm:t>
        <a:bodyPr/>
        <a:lstStyle/>
        <a:p>
          <a:endParaRPr lang="it-IT">
            <a:latin typeface="+mj-lt"/>
          </a:endParaRPr>
        </a:p>
      </dgm:t>
    </dgm:pt>
    <dgm:pt modelId="{11133693-ED83-45AB-9E00-EF4BA7A6BBC6}" type="sibTrans" cxnId="{714E7B1D-A074-4FF3-8016-20CF1407A6F4}">
      <dgm:prSet/>
      <dgm:spPr/>
      <dgm:t>
        <a:bodyPr/>
        <a:lstStyle/>
        <a:p>
          <a:endParaRPr lang="it-IT">
            <a:latin typeface="+mj-lt"/>
          </a:endParaRPr>
        </a:p>
      </dgm:t>
    </dgm:pt>
    <dgm:pt modelId="{EA6690EA-79AD-4B47-8CE3-28E14F4B4E97}">
      <dgm:prSet/>
      <dgm:spPr/>
      <dgm:t>
        <a:bodyPr/>
        <a:lstStyle/>
        <a:p>
          <a:r>
            <a:rPr lang="it-IT" b="0" i="0" baseline="0" dirty="0">
              <a:latin typeface="+mj-lt"/>
            </a:rPr>
            <a:t>La costruzione di nuova conoscenza è il risultato della discussione e dello scambio tra pari e della negoziazione di nuovi significati (</a:t>
          </a:r>
          <a:r>
            <a:rPr lang="it-IT" b="0" i="0" baseline="0" dirty="0" err="1">
              <a:latin typeface="+mj-lt"/>
            </a:rPr>
            <a:t>Vygotsky</a:t>
          </a:r>
          <a:r>
            <a:rPr lang="it-IT" b="0" i="0" baseline="0" dirty="0">
              <a:latin typeface="+mj-lt"/>
            </a:rPr>
            <a:t>, 1980)</a:t>
          </a:r>
          <a:endParaRPr lang="it-IT" dirty="0">
            <a:latin typeface="+mj-lt"/>
          </a:endParaRPr>
        </a:p>
      </dgm:t>
    </dgm:pt>
    <dgm:pt modelId="{3AF0A98A-61BE-46F1-9B86-93AA4A29ED41}" type="parTrans" cxnId="{7F7D67E4-4318-47D2-86B6-E9E2ED80E667}">
      <dgm:prSet/>
      <dgm:spPr/>
      <dgm:t>
        <a:bodyPr/>
        <a:lstStyle/>
        <a:p>
          <a:endParaRPr lang="it-IT">
            <a:latin typeface="+mj-lt"/>
          </a:endParaRPr>
        </a:p>
      </dgm:t>
    </dgm:pt>
    <dgm:pt modelId="{9E566916-4A3D-4230-BA40-DEE0D1F20CE2}" type="sibTrans" cxnId="{7F7D67E4-4318-47D2-86B6-E9E2ED80E667}">
      <dgm:prSet/>
      <dgm:spPr/>
      <dgm:t>
        <a:bodyPr/>
        <a:lstStyle/>
        <a:p>
          <a:endParaRPr lang="it-IT">
            <a:latin typeface="+mj-lt"/>
          </a:endParaRPr>
        </a:p>
      </dgm:t>
    </dgm:pt>
    <dgm:pt modelId="{BCEB6CBA-55CC-4F2F-AC05-E57E4F570ADC}">
      <dgm:prSet/>
      <dgm:spPr/>
      <dgm:t>
        <a:bodyPr/>
        <a:lstStyle/>
        <a:p>
          <a:r>
            <a:rPr lang="it-IT" b="0" i="0" baseline="0">
              <a:latin typeface="+mj-lt"/>
            </a:rPr>
            <a:t>É basato sugli assunti teorici del «socio costruttivismo»</a:t>
          </a:r>
          <a:endParaRPr lang="it-IT">
            <a:latin typeface="+mj-lt"/>
          </a:endParaRPr>
        </a:p>
      </dgm:t>
    </dgm:pt>
    <dgm:pt modelId="{1252FB99-D6E6-4215-89ED-C7495686B7D1}" type="parTrans" cxnId="{7821B11B-41E0-49A3-997B-C1307DD80578}">
      <dgm:prSet/>
      <dgm:spPr/>
      <dgm:t>
        <a:bodyPr/>
        <a:lstStyle/>
        <a:p>
          <a:endParaRPr lang="it-IT">
            <a:latin typeface="+mj-lt"/>
          </a:endParaRPr>
        </a:p>
      </dgm:t>
    </dgm:pt>
    <dgm:pt modelId="{8553E713-FFCA-49F9-97E2-68FCE098E9C5}" type="sibTrans" cxnId="{7821B11B-41E0-49A3-997B-C1307DD80578}">
      <dgm:prSet/>
      <dgm:spPr/>
      <dgm:t>
        <a:bodyPr/>
        <a:lstStyle/>
        <a:p>
          <a:endParaRPr lang="it-IT">
            <a:latin typeface="+mj-lt"/>
          </a:endParaRPr>
        </a:p>
      </dgm:t>
    </dgm:pt>
    <dgm:pt modelId="{C73C20ED-CA84-4B51-92A6-69A77D391268}">
      <dgm:prSet/>
      <dgm:spPr/>
      <dgm:t>
        <a:bodyPr/>
        <a:lstStyle/>
        <a:p>
          <a:pPr>
            <a:buNone/>
          </a:pPr>
          <a:r>
            <a:rPr lang="it-IT" dirty="0">
              <a:latin typeface="+mj-lt"/>
            </a:rPr>
            <a:t>Tecniche collaborative</a:t>
          </a:r>
        </a:p>
      </dgm:t>
    </dgm:pt>
    <dgm:pt modelId="{68FC01CF-7D65-499E-8672-7BA3BA0862BB}" type="parTrans" cxnId="{7E45A0C0-0372-49FF-9C96-B87DE9D79114}">
      <dgm:prSet/>
      <dgm:spPr/>
      <dgm:t>
        <a:bodyPr/>
        <a:lstStyle/>
        <a:p>
          <a:endParaRPr lang="it-IT">
            <a:latin typeface="+mj-lt"/>
          </a:endParaRPr>
        </a:p>
      </dgm:t>
    </dgm:pt>
    <dgm:pt modelId="{F8D975AB-EFF9-45FC-B520-795C5C5D964D}" type="sibTrans" cxnId="{7E45A0C0-0372-49FF-9C96-B87DE9D79114}">
      <dgm:prSet/>
      <dgm:spPr/>
      <dgm:t>
        <a:bodyPr/>
        <a:lstStyle/>
        <a:p>
          <a:endParaRPr lang="it-IT">
            <a:latin typeface="+mj-lt"/>
          </a:endParaRPr>
        </a:p>
      </dgm:t>
    </dgm:pt>
    <dgm:pt modelId="{81407945-0026-412F-A63A-FC98E9CD7AB5}">
      <dgm:prSet/>
      <dgm:spPr/>
      <dgm:t>
        <a:bodyPr/>
        <a:lstStyle/>
        <a:p>
          <a:pPr>
            <a:buFont typeface="Arial" panose="020B0604020202020204" pitchFamily="34" charset="0"/>
            <a:buChar char="•"/>
          </a:pPr>
          <a:r>
            <a:rPr lang="it-IT" dirty="0">
              <a:latin typeface="+mj-lt"/>
            </a:rPr>
            <a:t>Un </a:t>
          </a:r>
          <a:r>
            <a:rPr lang="it-IT" b="1" dirty="0">
              <a:latin typeface="+mj-lt"/>
            </a:rPr>
            <a:t>modello</a:t>
          </a:r>
          <a:r>
            <a:rPr lang="it-IT" dirty="0">
              <a:latin typeface="+mj-lt"/>
            </a:rPr>
            <a:t> di attività collaborativa, che definisce un </a:t>
          </a:r>
          <a:r>
            <a:rPr lang="it-IT" b="1" dirty="0">
              <a:latin typeface="+mj-lt"/>
            </a:rPr>
            <a:t>insieme di regole </a:t>
          </a:r>
          <a:r>
            <a:rPr lang="it-IT" dirty="0">
              <a:latin typeface="+mj-lt"/>
            </a:rPr>
            <a:t>(più o meno complesse) per dare una </a:t>
          </a:r>
          <a:r>
            <a:rPr lang="it-IT" b="1" dirty="0">
              <a:latin typeface="+mj-lt"/>
            </a:rPr>
            <a:t>struttura</a:t>
          </a:r>
          <a:r>
            <a:rPr lang="it-IT" dirty="0">
              <a:latin typeface="+mj-lt"/>
            </a:rPr>
            <a:t> alle attività degli studenti al fine di supportare la collaborazione ed incentivare lo scambio tra pari (Persico et al., 2009)</a:t>
          </a:r>
        </a:p>
      </dgm:t>
    </dgm:pt>
    <dgm:pt modelId="{555A711B-BFFA-40BD-9B5E-287BF5BD2FAF}" type="parTrans" cxnId="{59FC6DD8-9872-4307-8C79-27910081945A}">
      <dgm:prSet/>
      <dgm:spPr/>
      <dgm:t>
        <a:bodyPr/>
        <a:lstStyle/>
        <a:p>
          <a:endParaRPr lang="it-IT">
            <a:latin typeface="+mj-lt"/>
          </a:endParaRPr>
        </a:p>
      </dgm:t>
    </dgm:pt>
    <dgm:pt modelId="{025BCFB0-C720-4BD4-BD42-5970FCC808A8}" type="sibTrans" cxnId="{59FC6DD8-9872-4307-8C79-27910081945A}">
      <dgm:prSet/>
      <dgm:spPr/>
      <dgm:t>
        <a:bodyPr/>
        <a:lstStyle/>
        <a:p>
          <a:endParaRPr lang="it-IT">
            <a:latin typeface="+mj-lt"/>
          </a:endParaRPr>
        </a:p>
      </dgm:t>
    </dgm:pt>
    <dgm:pt modelId="{0637A2B8-FD81-469B-8AF7-153EBDA472E2}">
      <dgm:prSet/>
      <dgm:spPr/>
      <dgm:t>
        <a:bodyPr/>
        <a:lstStyle/>
        <a:p>
          <a:pPr>
            <a:buFont typeface="Arial" panose="020B0604020202020204" pitchFamily="34" charset="0"/>
            <a:buChar char="•"/>
          </a:pPr>
          <a:r>
            <a:rPr lang="it-IT" dirty="0">
              <a:latin typeface="+mj-lt"/>
            </a:rPr>
            <a:t>Esempi: Discussione, Studio di caso, </a:t>
          </a:r>
          <a:r>
            <a:rPr lang="it-IT" dirty="0" err="1">
              <a:latin typeface="+mj-lt"/>
            </a:rPr>
            <a:t>Jigsaw</a:t>
          </a:r>
          <a:r>
            <a:rPr lang="it-IT" dirty="0">
              <a:latin typeface="+mj-lt"/>
            </a:rPr>
            <a:t>, Revisione tra pari, Piramide, Gioco di Ruolo</a:t>
          </a:r>
        </a:p>
      </dgm:t>
    </dgm:pt>
    <dgm:pt modelId="{9849D737-2B15-4A27-9C9F-E23FD2215BEF}" type="parTrans" cxnId="{45B940DD-F7AB-4C11-8E61-308ABFF73B46}">
      <dgm:prSet/>
      <dgm:spPr/>
      <dgm:t>
        <a:bodyPr/>
        <a:lstStyle/>
        <a:p>
          <a:endParaRPr lang="it-IT">
            <a:latin typeface="+mj-lt"/>
          </a:endParaRPr>
        </a:p>
      </dgm:t>
    </dgm:pt>
    <dgm:pt modelId="{47EB0C07-3BC7-40C7-9A06-BA0B09066E57}" type="sibTrans" cxnId="{45B940DD-F7AB-4C11-8E61-308ABFF73B46}">
      <dgm:prSet/>
      <dgm:spPr/>
      <dgm:t>
        <a:bodyPr/>
        <a:lstStyle/>
        <a:p>
          <a:endParaRPr lang="it-IT">
            <a:latin typeface="+mj-lt"/>
          </a:endParaRPr>
        </a:p>
      </dgm:t>
    </dgm:pt>
    <dgm:pt modelId="{382CC950-4F41-4998-A371-A292A085EF92}" type="pres">
      <dgm:prSet presAssocID="{6644DA66-9E7B-4634-BE2A-ECBE438CD5B0}" presName="Name0" presStyleCnt="0">
        <dgm:presLayoutVars>
          <dgm:dir/>
          <dgm:animLvl val="lvl"/>
          <dgm:resizeHandles val="exact"/>
        </dgm:presLayoutVars>
      </dgm:prSet>
      <dgm:spPr/>
    </dgm:pt>
    <dgm:pt modelId="{FE316152-BFEF-41F3-B863-2A9C256832B8}" type="pres">
      <dgm:prSet presAssocID="{14AC3B25-1FA0-4E2B-8F83-B4972C4A9565}" presName="composite" presStyleCnt="0"/>
      <dgm:spPr/>
    </dgm:pt>
    <dgm:pt modelId="{44DD2930-6EA6-4925-89EC-06FA425160A7}" type="pres">
      <dgm:prSet presAssocID="{14AC3B25-1FA0-4E2B-8F83-B4972C4A9565}" presName="parTx" presStyleLbl="alignNode1" presStyleIdx="0" presStyleCnt="2">
        <dgm:presLayoutVars>
          <dgm:chMax val="0"/>
          <dgm:chPref val="0"/>
          <dgm:bulletEnabled val="1"/>
        </dgm:presLayoutVars>
      </dgm:prSet>
      <dgm:spPr/>
    </dgm:pt>
    <dgm:pt modelId="{1E2FE6F6-E39A-463A-8FF6-7110D31A503C}" type="pres">
      <dgm:prSet presAssocID="{14AC3B25-1FA0-4E2B-8F83-B4972C4A9565}" presName="desTx" presStyleLbl="alignAccFollowNode1" presStyleIdx="0" presStyleCnt="2">
        <dgm:presLayoutVars>
          <dgm:bulletEnabled val="1"/>
        </dgm:presLayoutVars>
      </dgm:prSet>
      <dgm:spPr/>
    </dgm:pt>
    <dgm:pt modelId="{759D4F24-F4CB-4173-BA8F-C6372C72D56C}" type="pres">
      <dgm:prSet presAssocID="{11133693-ED83-45AB-9E00-EF4BA7A6BBC6}" presName="space" presStyleCnt="0"/>
      <dgm:spPr/>
    </dgm:pt>
    <dgm:pt modelId="{7A7DC06D-ECAA-4AAC-A538-9A14C2EB704B}" type="pres">
      <dgm:prSet presAssocID="{C73C20ED-CA84-4B51-92A6-69A77D391268}" presName="composite" presStyleCnt="0"/>
      <dgm:spPr/>
    </dgm:pt>
    <dgm:pt modelId="{DD79D4A7-7401-4122-8F16-66D708384123}" type="pres">
      <dgm:prSet presAssocID="{C73C20ED-CA84-4B51-92A6-69A77D391268}" presName="parTx" presStyleLbl="alignNode1" presStyleIdx="1" presStyleCnt="2">
        <dgm:presLayoutVars>
          <dgm:chMax val="0"/>
          <dgm:chPref val="0"/>
          <dgm:bulletEnabled val="1"/>
        </dgm:presLayoutVars>
      </dgm:prSet>
      <dgm:spPr/>
    </dgm:pt>
    <dgm:pt modelId="{B8B331F6-9410-4767-84C7-60423FD25871}" type="pres">
      <dgm:prSet presAssocID="{C73C20ED-CA84-4B51-92A6-69A77D391268}" presName="desTx" presStyleLbl="alignAccFollowNode1" presStyleIdx="1" presStyleCnt="2">
        <dgm:presLayoutVars>
          <dgm:bulletEnabled val="1"/>
        </dgm:presLayoutVars>
      </dgm:prSet>
      <dgm:spPr/>
    </dgm:pt>
  </dgm:ptLst>
  <dgm:cxnLst>
    <dgm:cxn modelId="{7821B11B-41E0-49A3-997B-C1307DD80578}" srcId="{14AC3B25-1FA0-4E2B-8F83-B4972C4A9565}" destId="{BCEB6CBA-55CC-4F2F-AC05-E57E4F570ADC}" srcOrd="0" destOrd="0" parTransId="{1252FB99-D6E6-4215-89ED-C7495686B7D1}" sibTransId="{8553E713-FFCA-49F9-97E2-68FCE098E9C5}"/>
    <dgm:cxn modelId="{BF8EE51C-3866-44C3-B552-D3D8C5E995A6}" type="presOf" srcId="{14AC3B25-1FA0-4E2B-8F83-B4972C4A9565}" destId="{44DD2930-6EA6-4925-89EC-06FA425160A7}" srcOrd="0" destOrd="0" presId="urn:microsoft.com/office/officeart/2005/8/layout/hList1"/>
    <dgm:cxn modelId="{714E7B1D-A074-4FF3-8016-20CF1407A6F4}" srcId="{6644DA66-9E7B-4634-BE2A-ECBE438CD5B0}" destId="{14AC3B25-1FA0-4E2B-8F83-B4972C4A9565}" srcOrd="0" destOrd="0" parTransId="{7F01543B-A996-48E7-9043-9051E7D3E6BA}" sibTransId="{11133693-ED83-45AB-9E00-EF4BA7A6BBC6}"/>
    <dgm:cxn modelId="{C66BF625-216C-479A-90C4-49AA5B4E1784}" type="presOf" srcId="{EA6690EA-79AD-4B47-8CE3-28E14F4B4E97}" destId="{1E2FE6F6-E39A-463A-8FF6-7110D31A503C}" srcOrd="0" destOrd="1" presId="urn:microsoft.com/office/officeart/2005/8/layout/hList1"/>
    <dgm:cxn modelId="{E92591A9-6504-4A4C-A4B6-3921F5D07449}" type="presOf" srcId="{C73C20ED-CA84-4B51-92A6-69A77D391268}" destId="{DD79D4A7-7401-4122-8F16-66D708384123}" srcOrd="0" destOrd="0" presId="urn:microsoft.com/office/officeart/2005/8/layout/hList1"/>
    <dgm:cxn modelId="{7E45A0C0-0372-49FF-9C96-B87DE9D79114}" srcId="{6644DA66-9E7B-4634-BE2A-ECBE438CD5B0}" destId="{C73C20ED-CA84-4B51-92A6-69A77D391268}" srcOrd="1" destOrd="0" parTransId="{68FC01CF-7D65-499E-8672-7BA3BA0862BB}" sibTransId="{F8D975AB-EFF9-45FC-B520-795C5C5D964D}"/>
    <dgm:cxn modelId="{59FC6DD8-9872-4307-8C79-27910081945A}" srcId="{C73C20ED-CA84-4B51-92A6-69A77D391268}" destId="{81407945-0026-412F-A63A-FC98E9CD7AB5}" srcOrd="0" destOrd="0" parTransId="{555A711B-BFFA-40BD-9B5E-287BF5BD2FAF}" sibTransId="{025BCFB0-C720-4BD4-BD42-5970FCC808A8}"/>
    <dgm:cxn modelId="{45B940DD-F7AB-4C11-8E61-308ABFF73B46}" srcId="{C73C20ED-CA84-4B51-92A6-69A77D391268}" destId="{0637A2B8-FD81-469B-8AF7-153EBDA472E2}" srcOrd="1" destOrd="0" parTransId="{9849D737-2B15-4A27-9C9F-E23FD2215BEF}" sibTransId="{47EB0C07-3BC7-40C7-9A06-BA0B09066E57}"/>
    <dgm:cxn modelId="{7F7D67E4-4318-47D2-86B6-E9E2ED80E667}" srcId="{14AC3B25-1FA0-4E2B-8F83-B4972C4A9565}" destId="{EA6690EA-79AD-4B47-8CE3-28E14F4B4E97}" srcOrd="1" destOrd="0" parTransId="{3AF0A98A-61BE-46F1-9B86-93AA4A29ED41}" sibTransId="{9E566916-4A3D-4230-BA40-DEE0D1F20CE2}"/>
    <dgm:cxn modelId="{9FFC50EE-397E-465B-B2BF-D954384167C1}" type="presOf" srcId="{6644DA66-9E7B-4634-BE2A-ECBE438CD5B0}" destId="{382CC950-4F41-4998-A371-A292A085EF92}" srcOrd="0" destOrd="0" presId="urn:microsoft.com/office/officeart/2005/8/layout/hList1"/>
    <dgm:cxn modelId="{CED644F5-4F33-4368-99FE-7FAD98C6DE3B}" type="presOf" srcId="{BCEB6CBA-55CC-4F2F-AC05-E57E4F570ADC}" destId="{1E2FE6F6-E39A-463A-8FF6-7110D31A503C}" srcOrd="0" destOrd="0" presId="urn:microsoft.com/office/officeart/2005/8/layout/hList1"/>
    <dgm:cxn modelId="{4C6F97FB-36B9-43A8-8CDE-4D8C3E45C914}" type="presOf" srcId="{0637A2B8-FD81-469B-8AF7-153EBDA472E2}" destId="{B8B331F6-9410-4767-84C7-60423FD25871}" srcOrd="0" destOrd="1" presId="urn:microsoft.com/office/officeart/2005/8/layout/hList1"/>
    <dgm:cxn modelId="{4001B8FB-3919-433B-8AD3-FD042F10B0C1}" type="presOf" srcId="{81407945-0026-412F-A63A-FC98E9CD7AB5}" destId="{B8B331F6-9410-4767-84C7-60423FD25871}" srcOrd="0" destOrd="0" presId="urn:microsoft.com/office/officeart/2005/8/layout/hList1"/>
    <dgm:cxn modelId="{FF026899-CC65-49AB-9445-9B55C649E464}" type="presParOf" srcId="{382CC950-4F41-4998-A371-A292A085EF92}" destId="{FE316152-BFEF-41F3-B863-2A9C256832B8}" srcOrd="0" destOrd="0" presId="urn:microsoft.com/office/officeart/2005/8/layout/hList1"/>
    <dgm:cxn modelId="{23217CE4-3645-4336-8595-AE7097554FD7}" type="presParOf" srcId="{FE316152-BFEF-41F3-B863-2A9C256832B8}" destId="{44DD2930-6EA6-4925-89EC-06FA425160A7}" srcOrd="0" destOrd="0" presId="urn:microsoft.com/office/officeart/2005/8/layout/hList1"/>
    <dgm:cxn modelId="{5B05CDE7-DAB9-4F7F-8E1B-D9F28A25472A}" type="presParOf" srcId="{FE316152-BFEF-41F3-B863-2A9C256832B8}" destId="{1E2FE6F6-E39A-463A-8FF6-7110D31A503C}" srcOrd="1" destOrd="0" presId="urn:microsoft.com/office/officeart/2005/8/layout/hList1"/>
    <dgm:cxn modelId="{59125180-A352-4358-A448-8BFF7CC2C1DE}" type="presParOf" srcId="{382CC950-4F41-4998-A371-A292A085EF92}" destId="{759D4F24-F4CB-4173-BA8F-C6372C72D56C}" srcOrd="1" destOrd="0" presId="urn:microsoft.com/office/officeart/2005/8/layout/hList1"/>
    <dgm:cxn modelId="{2C594FDF-EF7E-45AE-B759-81476553696C}" type="presParOf" srcId="{382CC950-4F41-4998-A371-A292A085EF92}" destId="{7A7DC06D-ECAA-4AAC-A538-9A14C2EB704B}" srcOrd="2" destOrd="0" presId="urn:microsoft.com/office/officeart/2005/8/layout/hList1"/>
    <dgm:cxn modelId="{66678471-FDDD-433E-B3F3-1524D92E0BE9}" type="presParOf" srcId="{7A7DC06D-ECAA-4AAC-A538-9A14C2EB704B}" destId="{DD79D4A7-7401-4122-8F16-66D708384123}" srcOrd="0" destOrd="0" presId="urn:microsoft.com/office/officeart/2005/8/layout/hList1"/>
    <dgm:cxn modelId="{47026034-FE8B-4504-A35A-8AFA058A6CA9}" type="presParOf" srcId="{7A7DC06D-ECAA-4AAC-A538-9A14C2EB704B}" destId="{B8B331F6-9410-4767-84C7-60423FD2587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892E25F-B396-48A3-9E99-26EC67D0C997}" type="doc">
      <dgm:prSet loTypeId="urn:microsoft.com/office/officeart/2008/layout/BendingPictureCaptionList" loCatId="picture" qsTypeId="urn:microsoft.com/office/officeart/2005/8/quickstyle/simple3#6" qsCatId="simple" csTypeId="urn:microsoft.com/office/officeart/2005/8/colors/colorful1#8" csCatId="colorful" phldr="1"/>
      <dgm:spPr/>
      <dgm:t>
        <a:bodyPr/>
        <a:lstStyle/>
        <a:p>
          <a:endParaRPr lang="it-IT"/>
        </a:p>
      </dgm:t>
    </dgm:pt>
    <dgm:pt modelId="{DCD93C81-20BC-4B9D-8F94-715A12BF6C0C}">
      <dgm:prSet/>
      <dgm:spPr/>
      <dgm:t>
        <a:bodyPr/>
        <a:lstStyle/>
        <a:p>
          <a:pPr rtl="0"/>
          <a:r>
            <a:rPr lang="it-IT" dirty="0">
              <a:latin typeface="+mj-lt"/>
            </a:rPr>
            <a:t>Forum</a:t>
          </a:r>
        </a:p>
      </dgm:t>
    </dgm:pt>
    <dgm:pt modelId="{3056CF2D-4206-49E6-B021-A08468AAF351}" type="parTrans" cxnId="{A3360B0B-1EDE-4CE4-9B4D-373B47666F4A}">
      <dgm:prSet/>
      <dgm:spPr/>
      <dgm:t>
        <a:bodyPr/>
        <a:lstStyle/>
        <a:p>
          <a:endParaRPr lang="it-IT">
            <a:latin typeface="+mj-lt"/>
          </a:endParaRPr>
        </a:p>
      </dgm:t>
    </dgm:pt>
    <dgm:pt modelId="{3C174818-7EB6-48EF-9DFA-F61BA15B8430}" type="sibTrans" cxnId="{A3360B0B-1EDE-4CE4-9B4D-373B47666F4A}">
      <dgm:prSet/>
      <dgm:spPr/>
      <dgm:t>
        <a:bodyPr/>
        <a:lstStyle/>
        <a:p>
          <a:endParaRPr lang="it-IT">
            <a:latin typeface="+mj-lt"/>
          </a:endParaRPr>
        </a:p>
      </dgm:t>
    </dgm:pt>
    <dgm:pt modelId="{2FF30D0A-897C-4528-942D-79AB8B56C798}">
      <dgm:prSet/>
      <dgm:spPr/>
      <dgm:t>
        <a:bodyPr/>
        <a:lstStyle/>
        <a:p>
          <a:pPr rtl="0"/>
          <a:r>
            <a:rPr lang="it-IT">
              <a:latin typeface="+mj-lt"/>
            </a:rPr>
            <a:t>Database</a:t>
          </a:r>
        </a:p>
      </dgm:t>
    </dgm:pt>
    <dgm:pt modelId="{525B9EFC-2E5D-4B36-AA6C-E4E21843F888}" type="parTrans" cxnId="{4EA49047-5D80-423D-A1FC-FF11C3BCB247}">
      <dgm:prSet/>
      <dgm:spPr/>
      <dgm:t>
        <a:bodyPr/>
        <a:lstStyle/>
        <a:p>
          <a:endParaRPr lang="it-IT">
            <a:latin typeface="+mj-lt"/>
          </a:endParaRPr>
        </a:p>
      </dgm:t>
    </dgm:pt>
    <dgm:pt modelId="{72FBAF70-59D4-456E-A41C-8DAF30FD595D}" type="sibTrans" cxnId="{4EA49047-5D80-423D-A1FC-FF11C3BCB247}">
      <dgm:prSet/>
      <dgm:spPr/>
      <dgm:t>
        <a:bodyPr/>
        <a:lstStyle/>
        <a:p>
          <a:endParaRPr lang="it-IT">
            <a:latin typeface="+mj-lt"/>
          </a:endParaRPr>
        </a:p>
      </dgm:t>
    </dgm:pt>
    <dgm:pt modelId="{AD9ED641-776B-406C-B0F6-38A430D32947}">
      <dgm:prSet/>
      <dgm:spPr/>
      <dgm:t>
        <a:bodyPr/>
        <a:lstStyle/>
        <a:p>
          <a:pPr rtl="0"/>
          <a:r>
            <a:rPr lang="it-IT">
              <a:latin typeface="+mj-lt"/>
            </a:rPr>
            <a:t>Workshop</a:t>
          </a:r>
        </a:p>
      </dgm:t>
    </dgm:pt>
    <dgm:pt modelId="{D16345FB-1853-4EF5-94A1-A363E0CA9ED6}" type="parTrans" cxnId="{B2B30E7E-F0C0-4812-BB21-2D0906BFF8CE}">
      <dgm:prSet/>
      <dgm:spPr/>
      <dgm:t>
        <a:bodyPr/>
        <a:lstStyle/>
        <a:p>
          <a:endParaRPr lang="it-IT">
            <a:latin typeface="+mj-lt"/>
          </a:endParaRPr>
        </a:p>
      </dgm:t>
    </dgm:pt>
    <dgm:pt modelId="{5278D0A0-A3F4-4000-A0B2-487513AC196D}" type="sibTrans" cxnId="{B2B30E7E-F0C0-4812-BB21-2D0906BFF8CE}">
      <dgm:prSet/>
      <dgm:spPr/>
      <dgm:t>
        <a:bodyPr/>
        <a:lstStyle/>
        <a:p>
          <a:endParaRPr lang="it-IT">
            <a:latin typeface="+mj-lt"/>
          </a:endParaRPr>
        </a:p>
      </dgm:t>
    </dgm:pt>
    <dgm:pt modelId="{D2743AC9-1D4F-43C9-A603-0308C0A0E9BA}">
      <dgm:prSet/>
      <dgm:spPr/>
      <dgm:t>
        <a:bodyPr/>
        <a:lstStyle/>
        <a:p>
          <a:pPr rtl="0"/>
          <a:r>
            <a:rPr lang="it-IT" dirty="0">
              <a:latin typeface="+mj-lt"/>
            </a:rPr>
            <a:t>Compito</a:t>
          </a:r>
        </a:p>
      </dgm:t>
    </dgm:pt>
    <dgm:pt modelId="{AF8BB6CB-1FAA-403F-B7F9-F88A3BC63007}" type="parTrans" cxnId="{D34493BA-7FF8-4891-812C-766F0229C581}">
      <dgm:prSet/>
      <dgm:spPr/>
      <dgm:t>
        <a:bodyPr/>
        <a:lstStyle/>
        <a:p>
          <a:endParaRPr lang="it-IT">
            <a:latin typeface="+mj-lt"/>
          </a:endParaRPr>
        </a:p>
      </dgm:t>
    </dgm:pt>
    <dgm:pt modelId="{8163B523-81DD-4EB3-AD8D-09A052E62F5C}" type="sibTrans" cxnId="{D34493BA-7FF8-4891-812C-766F0229C581}">
      <dgm:prSet/>
      <dgm:spPr/>
      <dgm:t>
        <a:bodyPr/>
        <a:lstStyle/>
        <a:p>
          <a:endParaRPr lang="it-IT">
            <a:latin typeface="+mj-lt"/>
          </a:endParaRPr>
        </a:p>
      </dgm:t>
    </dgm:pt>
    <dgm:pt modelId="{3B5BC466-A546-4D9B-82E3-8C3D9E9E18DD}">
      <dgm:prSet/>
      <dgm:spPr/>
      <dgm:t>
        <a:bodyPr/>
        <a:lstStyle/>
        <a:p>
          <a:pPr rtl="0"/>
          <a:r>
            <a:rPr lang="it-IT" dirty="0">
              <a:latin typeface="+mj-lt"/>
            </a:rPr>
            <a:t>Molteplici tipi di risorse</a:t>
          </a:r>
        </a:p>
      </dgm:t>
    </dgm:pt>
    <dgm:pt modelId="{99191354-5F1C-4E65-B986-7324B91E5616}" type="parTrans" cxnId="{134047E4-1C26-47EA-8A92-5C703875DCA8}">
      <dgm:prSet/>
      <dgm:spPr/>
      <dgm:t>
        <a:bodyPr/>
        <a:lstStyle/>
        <a:p>
          <a:endParaRPr lang="it-IT">
            <a:latin typeface="+mj-lt"/>
          </a:endParaRPr>
        </a:p>
      </dgm:t>
    </dgm:pt>
    <dgm:pt modelId="{C167F803-6B5E-4BD3-B41F-CBEA53FE0ADF}" type="sibTrans" cxnId="{134047E4-1C26-47EA-8A92-5C703875DCA8}">
      <dgm:prSet/>
      <dgm:spPr/>
      <dgm:t>
        <a:bodyPr/>
        <a:lstStyle/>
        <a:p>
          <a:endParaRPr lang="it-IT">
            <a:latin typeface="+mj-lt"/>
          </a:endParaRPr>
        </a:p>
      </dgm:t>
    </dgm:pt>
    <dgm:pt modelId="{326B4547-8461-4C36-BF2D-371677E626ED}">
      <dgm:prSet/>
      <dgm:spPr/>
      <dgm:t>
        <a:bodyPr/>
        <a:lstStyle/>
        <a:p>
          <a:pPr rtl="0"/>
          <a:r>
            <a:rPr lang="it-IT" dirty="0">
              <a:latin typeface="+mj-lt"/>
            </a:rPr>
            <a:t>Wiki</a:t>
          </a:r>
        </a:p>
      </dgm:t>
    </dgm:pt>
    <dgm:pt modelId="{ACD5CC77-13BE-42DA-ABD4-D4716A5BFC65}" type="parTrans" cxnId="{29D71A32-E155-40BD-9FDA-76776B455928}">
      <dgm:prSet/>
      <dgm:spPr/>
      <dgm:t>
        <a:bodyPr/>
        <a:lstStyle/>
        <a:p>
          <a:endParaRPr lang="it-IT">
            <a:latin typeface="+mj-lt"/>
          </a:endParaRPr>
        </a:p>
      </dgm:t>
    </dgm:pt>
    <dgm:pt modelId="{D6477164-CAD1-44C4-A1A0-486EF1D9079D}" type="sibTrans" cxnId="{29D71A32-E155-40BD-9FDA-76776B455928}">
      <dgm:prSet/>
      <dgm:spPr/>
      <dgm:t>
        <a:bodyPr/>
        <a:lstStyle/>
        <a:p>
          <a:endParaRPr lang="it-IT">
            <a:latin typeface="+mj-lt"/>
          </a:endParaRPr>
        </a:p>
      </dgm:t>
    </dgm:pt>
    <dgm:pt modelId="{8CEE8F30-58C4-43D1-BDCA-9F4851D7CA61}" type="pres">
      <dgm:prSet presAssocID="{8892E25F-B396-48A3-9E99-26EC67D0C997}" presName="Name0" presStyleCnt="0">
        <dgm:presLayoutVars>
          <dgm:dir/>
          <dgm:resizeHandles val="exact"/>
        </dgm:presLayoutVars>
      </dgm:prSet>
      <dgm:spPr/>
    </dgm:pt>
    <dgm:pt modelId="{E5048D23-D302-444A-B611-D68732D606D9}" type="pres">
      <dgm:prSet presAssocID="{DCD93C81-20BC-4B9D-8F94-715A12BF6C0C}" presName="composite" presStyleCnt="0"/>
      <dgm:spPr/>
    </dgm:pt>
    <dgm:pt modelId="{2BD99B79-85CF-4E81-8E27-9BC8534A7DA5}" type="pres">
      <dgm:prSet presAssocID="{DCD93C81-20BC-4B9D-8F94-715A12BF6C0C}" presName="rect1" presStyleLbl="bgImgPlace1" presStyleIdx="0" presStyleCnt="6"/>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1000" b="-1000"/>
          </a:stretch>
        </a:blipFill>
      </dgm:spPr>
    </dgm:pt>
    <dgm:pt modelId="{02FCC8CE-5550-409E-87B6-AD2FF4B60543}" type="pres">
      <dgm:prSet presAssocID="{DCD93C81-20BC-4B9D-8F94-715A12BF6C0C}" presName="wedgeRectCallout1" presStyleLbl="node1" presStyleIdx="0" presStyleCnt="6">
        <dgm:presLayoutVars>
          <dgm:bulletEnabled val="1"/>
        </dgm:presLayoutVars>
      </dgm:prSet>
      <dgm:spPr/>
    </dgm:pt>
    <dgm:pt modelId="{11EA9874-CF76-4FCA-8D9F-AD36EA2F5B81}" type="pres">
      <dgm:prSet presAssocID="{3C174818-7EB6-48EF-9DFA-F61BA15B8430}" presName="sibTrans" presStyleCnt="0"/>
      <dgm:spPr/>
    </dgm:pt>
    <dgm:pt modelId="{C1BEA325-20C6-4794-8A40-CC3072C4ECED}" type="pres">
      <dgm:prSet presAssocID="{2FF30D0A-897C-4528-942D-79AB8B56C798}" presName="composite" presStyleCnt="0"/>
      <dgm:spPr/>
    </dgm:pt>
    <dgm:pt modelId="{5B523EAD-D1CB-475A-BEB0-6CD8EB40518F}" type="pres">
      <dgm:prSet presAssocID="{2FF30D0A-897C-4528-942D-79AB8B56C798}" presName="rect1" presStyleLbl="bgImgPlace1" presStyleIdx="1" presStyleCnt="6"/>
      <dgm:spPr>
        <a:blipFill>
          <a:blip xmlns:r="http://schemas.openxmlformats.org/officeDocument/2006/relationships" r:embed="rId2">
            <a:extLst>
              <a:ext uri="{28A0092B-C50C-407E-A947-70E740481C1C}">
                <a14:useLocalDpi xmlns:a14="http://schemas.microsoft.com/office/drawing/2010/main" val="0"/>
              </a:ext>
            </a:extLst>
          </a:blip>
          <a:srcRect/>
          <a:stretch>
            <a:fillRect l="-21000" r="-21000"/>
          </a:stretch>
        </a:blipFill>
      </dgm:spPr>
    </dgm:pt>
    <dgm:pt modelId="{02C18FC8-A96F-4B17-B984-0978C6E09D7C}" type="pres">
      <dgm:prSet presAssocID="{2FF30D0A-897C-4528-942D-79AB8B56C798}" presName="wedgeRectCallout1" presStyleLbl="node1" presStyleIdx="1" presStyleCnt="6">
        <dgm:presLayoutVars>
          <dgm:bulletEnabled val="1"/>
        </dgm:presLayoutVars>
      </dgm:prSet>
      <dgm:spPr/>
    </dgm:pt>
    <dgm:pt modelId="{5F85EB7D-F451-4DAA-AD67-E624A9F9068D}" type="pres">
      <dgm:prSet presAssocID="{72FBAF70-59D4-456E-A41C-8DAF30FD595D}" presName="sibTrans" presStyleCnt="0"/>
      <dgm:spPr/>
    </dgm:pt>
    <dgm:pt modelId="{7AD6C06B-BFAA-469F-A09D-E1EF4A20B840}" type="pres">
      <dgm:prSet presAssocID="{AD9ED641-776B-406C-B0F6-38A430D32947}" presName="composite" presStyleCnt="0"/>
      <dgm:spPr/>
    </dgm:pt>
    <dgm:pt modelId="{B8F3B31B-A2F7-47C2-A946-E693FDDFF9C0}" type="pres">
      <dgm:prSet presAssocID="{AD9ED641-776B-406C-B0F6-38A430D32947}" presName="rect1" presStyleLbl="bgImgPlace1" presStyleIdx="2" presStyleCnt="6"/>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13000" b="-13000"/>
          </a:stretch>
        </a:blipFill>
      </dgm:spPr>
    </dgm:pt>
    <dgm:pt modelId="{E3378460-A661-40B4-8F4F-BD5EC03226D1}" type="pres">
      <dgm:prSet presAssocID="{AD9ED641-776B-406C-B0F6-38A430D32947}" presName="wedgeRectCallout1" presStyleLbl="node1" presStyleIdx="2" presStyleCnt="6">
        <dgm:presLayoutVars>
          <dgm:bulletEnabled val="1"/>
        </dgm:presLayoutVars>
      </dgm:prSet>
      <dgm:spPr/>
    </dgm:pt>
    <dgm:pt modelId="{7B33D2AF-AC08-40CA-85A9-CE9CD34AE40F}" type="pres">
      <dgm:prSet presAssocID="{5278D0A0-A3F4-4000-A0B2-487513AC196D}" presName="sibTrans" presStyleCnt="0"/>
      <dgm:spPr/>
    </dgm:pt>
    <dgm:pt modelId="{63BA6F48-1633-47B3-B16B-2C86DC168611}" type="pres">
      <dgm:prSet presAssocID="{D2743AC9-1D4F-43C9-A603-0308C0A0E9BA}" presName="composite" presStyleCnt="0"/>
      <dgm:spPr/>
    </dgm:pt>
    <dgm:pt modelId="{29E0E06A-9D67-46B8-8852-8A958EAD90D1}" type="pres">
      <dgm:prSet presAssocID="{D2743AC9-1D4F-43C9-A603-0308C0A0E9BA}" presName="rect1" presStyleLbl="bgImgPlace1" presStyleIdx="3" presStyleCnt="6"/>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t="-13000" b="-13000"/>
          </a:stretch>
        </a:blipFill>
      </dgm:spPr>
    </dgm:pt>
    <dgm:pt modelId="{DFAEA1C7-2993-49C4-A52E-07584B778499}" type="pres">
      <dgm:prSet presAssocID="{D2743AC9-1D4F-43C9-A603-0308C0A0E9BA}" presName="wedgeRectCallout1" presStyleLbl="node1" presStyleIdx="3" presStyleCnt="6">
        <dgm:presLayoutVars>
          <dgm:bulletEnabled val="1"/>
        </dgm:presLayoutVars>
      </dgm:prSet>
      <dgm:spPr/>
    </dgm:pt>
    <dgm:pt modelId="{2B79FF2D-3150-479C-BD64-0268A8B496C0}" type="pres">
      <dgm:prSet presAssocID="{8163B523-81DD-4EB3-AD8D-09A052E62F5C}" presName="sibTrans" presStyleCnt="0"/>
      <dgm:spPr/>
    </dgm:pt>
    <dgm:pt modelId="{88DEF51B-F98D-418B-9F9F-D693F3AC6C75}" type="pres">
      <dgm:prSet presAssocID="{326B4547-8461-4C36-BF2D-371677E626ED}" presName="composite" presStyleCnt="0"/>
      <dgm:spPr/>
    </dgm:pt>
    <dgm:pt modelId="{3148C386-6305-4F97-A413-C61AD390338F}" type="pres">
      <dgm:prSet presAssocID="{326B4547-8461-4C36-BF2D-371677E626ED}" presName="rect1" presStyleLbl="bgImgPlace1" presStyleIdx="4" presStyleCnt="6"/>
      <dgm:spPr>
        <a:blipFill>
          <a:blip xmlns:r="http://schemas.openxmlformats.org/officeDocument/2006/relationships">
            <a:extLst>
              <a:ext uri="{96DAC541-7B7A-43D3-8B79-37D633B846F1}">
                <asvg:svgBlip xmlns:asvg="http://schemas.microsoft.com/office/drawing/2016/SVG/main" r:embed="rId5"/>
              </a:ext>
            </a:extLst>
          </a:blip>
          <a:srcRect/>
          <a:stretch>
            <a:fillRect t="-13000" b="-13000"/>
          </a:stretch>
        </a:blipFill>
      </dgm:spPr>
      <dgm:extLst>
        <a:ext uri="{E40237B7-FDA0-4F09-8148-C483321AD2D9}">
          <dgm14:cNvPr xmlns:dgm14="http://schemas.microsoft.com/office/drawing/2010/diagram" id="0" name="" descr="Portatile contorno"/>
        </a:ext>
      </dgm:extLst>
    </dgm:pt>
    <dgm:pt modelId="{32F50D50-FEF6-4491-9E85-95A28EC72585}" type="pres">
      <dgm:prSet presAssocID="{326B4547-8461-4C36-BF2D-371677E626ED}" presName="wedgeRectCallout1" presStyleLbl="node1" presStyleIdx="4" presStyleCnt="6">
        <dgm:presLayoutVars>
          <dgm:bulletEnabled val="1"/>
        </dgm:presLayoutVars>
      </dgm:prSet>
      <dgm:spPr/>
    </dgm:pt>
    <dgm:pt modelId="{57624581-FA7B-4726-BEC5-B66E1D61DBA3}" type="pres">
      <dgm:prSet presAssocID="{D6477164-CAD1-44C4-A1A0-486EF1D9079D}" presName="sibTrans" presStyleCnt="0"/>
      <dgm:spPr/>
    </dgm:pt>
    <dgm:pt modelId="{26BD0A53-30CB-45B9-948C-8069BC99DC29}" type="pres">
      <dgm:prSet presAssocID="{3B5BC466-A546-4D9B-82E3-8C3D9E9E18DD}" presName="composite" presStyleCnt="0"/>
      <dgm:spPr/>
    </dgm:pt>
    <dgm:pt modelId="{9E642744-73A1-46C6-978C-1A5EC668A6A0}" type="pres">
      <dgm:prSet presAssocID="{3B5BC466-A546-4D9B-82E3-8C3D9E9E18DD}" presName="rect1" presStyleLbl="bgImgPlace1" presStyleIdx="5" presStyleCnt="6"/>
      <dgm:spPr>
        <a:blipFill>
          <a:blip xmlns:r="http://schemas.openxmlformats.org/officeDocument/2006/relationships" r:embed="rId6" cstate="print">
            <a:extLst>
              <a:ext uri="{28A0092B-C50C-407E-A947-70E740481C1C}">
                <a14:useLocalDpi xmlns:a14="http://schemas.microsoft.com/office/drawing/2010/main" val="0"/>
              </a:ext>
            </a:extLst>
          </a:blip>
          <a:srcRect/>
          <a:stretch>
            <a:fillRect l="-19000" r="-19000"/>
          </a:stretch>
        </a:blipFill>
      </dgm:spPr>
    </dgm:pt>
    <dgm:pt modelId="{1F47B99B-1335-4E8E-930A-F329E6C3C7BF}" type="pres">
      <dgm:prSet presAssocID="{3B5BC466-A546-4D9B-82E3-8C3D9E9E18DD}" presName="wedgeRectCallout1" presStyleLbl="node1" presStyleIdx="5" presStyleCnt="6">
        <dgm:presLayoutVars>
          <dgm:bulletEnabled val="1"/>
        </dgm:presLayoutVars>
      </dgm:prSet>
      <dgm:spPr/>
    </dgm:pt>
  </dgm:ptLst>
  <dgm:cxnLst>
    <dgm:cxn modelId="{A3360B0B-1EDE-4CE4-9B4D-373B47666F4A}" srcId="{8892E25F-B396-48A3-9E99-26EC67D0C997}" destId="{DCD93C81-20BC-4B9D-8F94-715A12BF6C0C}" srcOrd="0" destOrd="0" parTransId="{3056CF2D-4206-49E6-B021-A08468AAF351}" sibTransId="{3C174818-7EB6-48EF-9DFA-F61BA15B8430}"/>
    <dgm:cxn modelId="{F4D9790E-1209-440E-8842-28458A61F0C6}" type="presOf" srcId="{D2743AC9-1D4F-43C9-A603-0308C0A0E9BA}" destId="{DFAEA1C7-2993-49C4-A52E-07584B778499}" srcOrd="0" destOrd="0" presId="urn:microsoft.com/office/officeart/2008/layout/BendingPictureCaptionList"/>
    <dgm:cxn modelId="{313F902D-E30D-42EC-9B59-2B89339976D4}" type="presOf" srcId="{2FF30D0A-897C-4528-942D-79AB8B56C798}" destId="{02C18FC8-A96F-4B17-B984-0978C6E09D7C}" srcOrd="0" destOrd="0" presId="urn:microsoft.com/office/officeart/2008/layout/BendingPictureCaptionList"/>
    <dgm:cxn modelId="{29D71A32-E155-40BD-9FDA-76776B455928}" srcId="{8892E25F-B396-48A3-9E99-26EC67D0C997}" destId="{326B4547-8461-4C36-BF2D-371677E626ED}" srcOrd="4" destOrd="0" parTransId="{ACD5CC77-13BE-42DA-ABD4-D4716A5BFC65}" sibTransId="{D6477164-CAD1-44C4-A1A0-486EF1D9079D}"/>
    <dgm:cxn modelId="{46D94C65-3080-45EE-92D2-7C93BDD7F1D3}" type="presOf" srcId="{AD9ED641-776B-406C-B0F6-38A430D32947}" destId="{E3378460-A661-40B4-8F4F-BD5EC03226D1}" srcOrd="0" destOrd="0" presId="urn:microsoft.com/office/officeart/2008/layout/BendingPictureCaptionList"/>
    <dgm:cxn modelId="{4EA49047-5D80-423D-A1FC-FF11C3BCB247}" srcId="{8892E25F-B396-48A3-9E99-26EC67D0C997}" destId="{2FF30D0A-897C-4528-942D-79AB8B56C798}" srcOrd="1" destOrd="0" parTransId="{525B9EFC-2E5D-4B36-AA6C-E4E21843F888}" sibTransId="{72FBAF70-59D4-456E-A41C-8DAF30FD595D}"/>
    <dgm:cxn modelId="{5A88DD53-6C39-4792-AC99-40F2BA002374}" type="presOf" srcId="{3B5BC466-A546-4D9B-82E3-8C3D9E9E18DD}" destId="{1F47B99B-1335-4E8E-930A-F329E6C3C7BF}" srcOrd="0" destOrd="0" presId="urn:microsoft.com/office/officeart/2008/layout/BendingPictureCaptionList"/>
    <dgm:cxn modelId="{B2B30E7E-F0C0-4812-BB21-2D0906BFF8CE}" srcId="{8892E25F-B396-48A3-9E99-26EC67D0C997}" destId="{AD9ED641-776B-406C-B0F6-38A430D32947}" srcOrd="2" destOrd="0" parTransId="{D16345FB-1853-4EF5-94A1-A363E0CA9ED6}" sibTransId="{5278D0A0-A3F4-4000-A0B2-487513AC196D}"/>
    <dgm:cxn modelId="{3D018FBA-97F8-4EC0-A594-6F4DC0DA3B80}" type="presOf" srcId="{326B4547-8461-4C36-BF2D-371677E626ED}" destId="{32F50D50-FEF6-4491-9E85-95A28EC72585}" srcOrd="0" destOrd="0" presId="urn:microsoft.com/office/officeart/2008/layout/BendingPictureCaptionList"/>
    <dgm:cxn modelId="{D34493BA-7FF8-4891-812C-766F0229C581}" srcId="{8892E25F-B396-48A3-9E99-26EC67D0C997}" destId="{D2743AC9-1D4F-43C9-A603-0308C0A0E9BA}" srcOrd="3" destOrd="0" parTransId="{AF8BB6CB-1FAA-403F-B7F9-F88A3BC63007}" sibTransId="{8163B523-81DD-4EB3-AD8D-09A052E62F5C}"/>
    <dgm:cxn modelId="{134047E4-1C26-47EA-8A92-5C703875DCA8}" srcId="{8892E25F-B396-48A3-9E99-26EC67D0C997}" destId="{3B5BC466-A546-4D9B-82E3-8C3D9E9E18DD}" srcOrd="5" destOrd="0" parTransId="{99191354-5F1C-4E65-B986-7324B91E5616}" sibTransId="{C167F803-6B5E-4BD3-B41F-CBEA53FE0ADF}"/>
    <dgm:cxn modelId="{E90CC0E9-95FD-4815-BE8C-09CD63E10558}" type="presOf" srcId="{8892E25F-B396-48A3-9E99-26EC67D0C997}" destId="{8CEE8F30-58C4-43D1-BDCA-9F4851D7CA61}" srcOrd="0" destOrd="0" presId="urn:microsoft.com/office/officeart/2008/layout/BendingPictureCaptionList"/>
    <dgm:cxn modelId="{F543EFED-77DF-4080-8886-667636EFD51E}" type="presOf" srcId="{DCD93C81-20BC-4B9D-8F94-715A12BF6C0C}" destId="{02FCC8CE-5550-409E-87B6-AD2FF4B60543}" srcOrd="0" destOrd="0" presId="urn:microsoft.com/office/officeart/2008/layout/BendingPictureCaptionList"/>
    <dgm:cxn modelId="{B1BB28CE-666C-43E5-833B-043E65542B01}" type="presParOf" srcId="{8CEE8F30-58C4-43D1-BDCA-9F4851D7CA61}" destId="{E5048D23-D302-444A-B611-D68732D606D9}" srcOrd="0" destOrd="0" presId="urn:microsoft.com/office/officeart/2008/layout/BendingPictureCaptionList"/>
    <dgm:cxn modelId="{0DBDE038-65EF-4015-B3B8-7FC65F76EA6E}" type="presParOf" srcId="{E5048D23-D302-444A-B611-D68732D606D9}" destId="{2BD99B79-85CF-4E81-8E27-9BC8534A7DA5}" srcOrd="0" destOrd="0" presId="urn:microsoft.com/office/officeart/2008/layout/BendingPictureCaptionList"/>
    <dgm:cxn modelId="{7B8E4C4C-2A41-40D8-9EBF-3EE776C173AF}" type="presParOf" srcId="{E5048D23-D302-444A-B611-D68732D606D9}" destId="{02FCC8CE-5550-409E-87B6-AD2FF4B60543}" srcOrd="1" destOrd="0" presId="urn:microsoft.com/office/officeart/2008/layout/BendingPictureCaptionList"/>
    <dgm:cxn modelId="{536209CB-9549-4CEE-A3C0-095EBDD904A0}" type="presParOf" srcId="{8CEE8F30-58C4-43D1-BDCA-9F4851D7CA61}" destId="{11EA9874-CF76-4FCA-8D9F-AD36EA2F5B81}" srcOrd="1" destOrd="0" presId="urn:microsoft.com/office/officeart/2008/layout/BendingPictureCaptionList"/>
    <dgm:cxn modelId="{F9D889A4-CC50-4D15-B22E-6C78C444F7AA}" type="presParOf" srcId="{8CEE8F30-58C4-43D1-BDCA-9F4851D7CA61}" destId="{C1BEA325-20C6-4794-8A40-CC3072C4ECED}" srcOrd="2" destOrd="0" presId="urn:microsoft.com/office/officeart/2008/layout/BendingPictureCaptionList"/>
    <dgm:cxn modelId="{677A5386-3D8A-48AC-9221-08F81FEC3B8C}" type="presParOf" srcId="{C1BEA325-20C6-4794-8A40-CC3072C4ECED}" destId="{5B523EAD-D1CB-475A-BEB0-6CD8EB40518F}" srcOrd="0" destOrd="0" presId="urn:microsoft.com/office/officeart/2008/layout/BendingPictureCaptionList"/>
    <dgm:cxn modelId="{223E96F7-3573-4827-9C4F-26E2AD9796B3}" type="presParOf" srcId="{C1BEA325-20C6-4794-8A40-CC3072C4ECED}" destId="{02C18FC8-A96F-4B17-B984-0978C6E09D7C}" srcOrd="1" destOrd="0" presId="urn:microsoft.com/office/officeart/2008/layout/BendingPictureCaptionList"/>
    <dgm:cxn modelId="{4C74DABC-6C0A-4BA7-8A09-A76DCCC3A09E}" type="presParOf" srcId="{8CEE8F30-58C4-43D1-BDCA-9F4851D7CA61}" destId="{5F85EB7D-F451-4DAA-AD67-E624A9F9068D}" srcOrd="3" destOrd="0" presId="urn:microsoft.com/office/officeart/2008/layout/BendingPictureCaptionList"/>
    <dgm:cxn modelId="{3E2020C4-E61D-404E-84A4-3C3A21C5AE66}" type="presParOf" srcId="{8CEE8F30-58C4-43D1-BDCA-9F4851D7CA61}" destId="{7AD6C06B-BFAA-469F-A09D-E1EF4A20B840}" srcOrd="4" destOrd="0" presId="urn:microsoft.com/office/officeart/2008/layout/BendingPictureCaptionList"/>
    <dgm:cxn modelId="{AA1D82D6-E9A5-461C-AE01-D76A38E2FD07}" type="presParOf" srcId="{7AD6C06B-BFAA-469F-A09D-E1EF4A20B840}" destId="{B8F3B31B-A2F7-47C2-A946-E693FDDFF9C0}" srcOrd="0" destOrd="0" presId="urn:microsoft.com/office/officeart/2008/layout/BendingPictureCaptionList"/>
    <dgm:cxn modelId="{1AAC15A7-94BB-487D-961C-0ED51AB4DE71}" type="presParOf" srcId="{7AD6C06B-BFAA-469F-A09D-E1EF4A20B840}" destId="{E3378460-A661-40B4-8F4F-BD5EC03226D1}" srcOrd="1" destOrd="0" presId="urn:microsoft.com/office/officeart/2008/layout/BendingPictureCaptionList"/>
    <dgm:cxn modelId="{13B2E7E1-7307-4467-81C4-378321B6DA92}" type="presParOf" srcId="{8CEE8F30-58C4-43D1-BDCA-9F4851D7CA61}" destId="{7B33D2AF-AC08-40CA-85A9-CE9CD34AE40F}" srcOrd="5" destOrd="0" presId="urn:microsoft.com/office/officeart/2008/layout/BendingPictureCaptionList"/>
    <dgm:cxn modelId="{8CA26D23-BB86-464F-ACCF-45DEFF330D40}" type="presParOf" srcId="{8CEE8F30-58C4-43D1-BDCA-9F4851D7CA61}" destId="{63BA6F48-1633-47B3-B16B-2C86DC168611}" srcOrd="6" destOrd="0" presId="urn:microsoft.com/office/officeart/2008/layout/BendingPictureCaptionList"/>
    <dgm:cxn modelId="{AD17904B-3595-4FCC-92D0-54588602475B}" type="presParOf" srcId="{63BA6F48-1633-47B3-B16B-2C86DC168611}" destId="{29E0E06A-9D67-46B8-8852-8A958EAD90D1}" srcOrd="0" destOrd="0" presId="urn:microsoft.com/office/officeart/2008/layout/BendingPictureCaptionList"/>
    <dgm:cxn modelId="{66E54696-B26D-4690-84E1-75A7989F552F}" type="presParOf" srcId="{63BA6F48-1633-47B3-B16B-2C86DC168611}" destId="{DFAEA1C7-2993-49C4-A52E-07584B778499}" srcOrd="1" destOrd="0" presId="urn:microsoft.com/office/officeart/2008/layout/BendingPictureCaptionList"/>
    <dgm:cxn modelId="{EE1135F9-335F-4FA3-AD81-4BCBABC0F255}" type="presParOf" srcId="{8CEE8F30-58C4-43D1-BDCA-9F4851D7CA61}" destId="{2B79FF2D-3150-479C-BD64-0268A8B496C0}" srcOrd="7" destOrd="0" presId="urn:microsoft.com/office/officeart/2008/layout/BendingPictureCaptionList"/>
    <dgm:cxn modelId="{7B3F5437-21E5-42B7-A97F-0DE5085F5C21}" type="presParOf" srcId="{8CEE8F30-58C4-43D1-BDCA-9F4851D7CA61}" destId="{88DEF51B-F98D-418B-9F9F-D693F3AC6C75}" srcOrd="8" destOrd="0" presId="urn:microsoft.com/office/officeart/2008/layout/BendingPictureCaptionList"/>
    <dgm:cxn modelId="{77E1C2A7-442F-4E7C-83CF-40078C02201C}" type="presParOf" srcId="{88DEF51B-F98D-418B-9F9F-D693F3AC6C75}" destId="{3148C386-6305-4F97-A413-C61AD390338F}" srcOrd="0" destOrd="0" presId="urn:microsoft.com/office/officeart/2008/layout/BendingPictureCaptionList"/>
    <dgm:cxn modelId="{8C7620B5-C865-4ADA-B17D-45EBA26CDAEC}" type="presParOf" srcId="{88DEF51B-F98D-418B-9F9F-D693F3AC6C75}" destId="{32F50D50-FEF6-4491-9E85-95A28EC72585}" srcOrd="1" destOrd="0" presId="urn:microsoft.com/office/officeart/2008/layout/BendingPictureCaptionList"/>
    <dgm:cxn modelId="{298B2333-5DB9-4159-9A79-7BFDAB01CB8D}" type="presParOf" srcId="{8CEE8F30-58C4-43D1-BDCA-9F4851D7CA61}" destId="{57624581-FA7B-4726-BEC5-B66E1D61DBA3}" srcOrd="9" destOrd="0" presId="urn:microsoft.com/office/officeart/2008/layout/BendingPictureCaptionList"/>
    <dgm:cxn modelId="{44937A39-E80B-4EDA-964F-B065FBC4225C}" type="presParOf" srcId="{8CEE8F30-58C4-43D1-BDCA-9F4851D7CA61}" destId="{26BD0A53-30CB-45B9-948C-8069BC99DC29}" srcOrd="10" destOrd="0" presId="urn:microsoft.com/office/officeart/2008/layout/BendingPictureCaptionList"/>
    <dgm:cxn modelId="{2E2427FF-C8F7-48FE-BB9C-C6E10A39F9A8}" type="presParOf" srcId="{26BD0A53-30CB-45B9-948C-8069BC99DC29}" destId="{9E642744-73A1-46C6-978C-1A5EC668A6A0}" srcOrd="0" destOrd="0" presId="urn:microsoft.com/office/officeart/2008/layout/BendingPictureCaptionList"/>
    <dgm:cxn modelId="{5FEB705D-FC4B-405F-B7CB-DAF94066F318}" type="presParOf" srcId="{26BD0A53-30CB-45B9-948C-8069BC99DC29}" destId="{1F47B99B-1335-4E8E-930A-F329E6C3C7BF}" srcOrd="1" destOrd="0" presId="urn:microsoft.com/office/officeart/2008/layout/BendingPictureCa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E2F862F-023E-483E-B8CE-51CD243AB512}" type="doc">
      <dgm:prSet loTypeId="urn:microsoft.com/office/officeart/2024/layout/BulletTimeline" loCatId="timeline" qsTypeId="urn:microsoft.com/office/officeart/2005/8/quickstyle/simple1" qsCatId="simple" csTypeId="urn:microsoft.com/office/officeart/2005/8/colors/accent1_2" csCatId="accent1" phldr="1"/>
      <dgm:spPr/>
      <dgm:t>
        <a:bodyPr/>
        <a:lstStyle/>
        <a:p>
          <a:endParaRPr lang="it-IT"/>
        </a:p>
      </dgm:t>
    </dgm:pt>
    <dgm:pt modelId="{CCA9ABA6-1C91-4DB8-BB53-A3E5210B5FE8}">
      <dgm:prSet custT="1"/>
      <dgm:spPr/>
      <dgm:t>
        <a:bodyPr/>
        <a:lstStyle/>
        <a:p>
          <a:pPr>
            <a:defRPr b="1"/>
          </a:pPr>
          <a:r>
            <a:rPr lang="it-IT" sz="2800" b="0" i="0" baseline="0" dirty="0">
              <a:latin typeface="+mj-lt"/>
            </a:rPr>
            <a:t>Come progetto l'attività?</a:t>
          </a:r>
          <a:endParaRPr lang="it-IT" sz="2800" dirty="0">
            <a:latin typeface="+mj-lt"/>
          </a:endParaRPr>
        </a:p>
      </dgm:t>
    </dgm:pt>
    <dgm:pt modelId="{79CB9CAB-F55E-4E66-BBA3-8DDDCDB5D150}" type="parTrans" cxnId="{EC4E0B85-C968-4E73-AB11-87A24A4E10C5}">
      <dgm:prSet/>
      <dgm:spPr/>
      <dgm:t>
        <a:bodyPr/>
        <a:lstStyle/>
        <a:p>
          <a:endParaRPr lang="it-IT" sz="3200">
            <a:latin typeface="+mj-lt"/>
          </a:endParaRPr>
        </a:p>
      </dgm:t>
    </dgm:pt>
    <dgm:pt modelId="{F7FA49F9-D10C-427B-8FFC-D9C12B6C8F89}" type="sibTrans" cxnId="{EC4E0B85-C968-4E73-AB11-87A24A4E10C5}">
      <dgm:prSet phldrT="2" phldr="0"/>
      <dgm:spPr/>
      <dgm:t>
        <a:bodyPr/>
        <a:lstStyle/>
        <a:p>
          <a:endParaRPr lang="it-IT"/>
        </a:p>
      </dgm:t>
    </dgm:pt>
    <dgm:pt modelId="{8E48955A-9388-404F-812D-577A0F8F44AA}">
      <dgm:prSet custT="1"/>
      <dgm:spPr/>
      <dgm:t>
        <a:bodyPr/>
        <a:lstStyle/>
        <a:p>
          <a:pPr>
            <a:defRPr b="1"/>
          </a:pPr>
          <a:r>
            <a:rPr lang="it-IT" sz="2800" b="0" i="0" baseline="0" dirty="0">
              <a:latin typeface="+mj-lt"/>
            </a:rPr>
            <a:t>Come posso implementarla in Moodle</a:t>
          </a:r>
          <a:endParaRPr lang="it-IT" sz="2800" dirty="0">
            <a:latin typeface="+mj-lt"/>
          </a:endParaRPr>
        </a:p>
      </dgm:t>
    </dgm:pt>
    <dgm:pt modelId="{D205B3DF-153D-4752-B2E1-CDB248A477C3}" type="parTrans" cxnId="{9F47E486-658C-40A0-AE50-A9010D5E3E91}">
      <dgm:prSet/>
      <dgm:spPr/>
      <dgm:t>
        <a:bodyPr/>
        <a:lstStyle/>
        <a:p>
          <a:endParaRPr lang="it-IT" sz="3200">
            <a:latin typeface="+mj-lt"/>
          </a:endParaRPr>
        </a:p>
      </dgm:t>
    </dgm:pt>
    <dgm:pt modelId="{0D05EF4E-BDC4-4FCD-B849-81D9095D85F9}" type="sibTrans" cxnId="{9F47E486-658C-40A0-AE50-A9010D5E3E91}">
      <dgm:prSet phldrT="3" phldr="0"/>
      <dgm:spPr/>
      <dgm:t>
        <a:bodyPr/>
        <a:lstStyle/>
        <a:p>
          <a:endParaRPr lang="it-IT"/>
        </a:p>
      </dgm:t>
    </dgm:pt>
    <dgm:pt modelId="{775EA7B7-63B2-454B-AE44-0506BB7CFEDF}">
      <dgm:prSet custT="1"/>
      <dgm:spPr/>
      <dgm:t>
        <a:bodyPr/>
        <a:lstStyle/>
        <a:p>
          <a:pPr>
            <a:defRPr b="1"/>
          </a:pPr>
          <a:r>
            <a:rPr lang="it-IT" sz="2800" b="0" i="0" baseline="0" dirty="0">
              <a:latin typeface="+mj-lt"/>
            </a:rPr>
            <a:t>Come l'IA può aiutarmi a progettare entrambe le dimensioni?</a:t>
          </a:r>
          <a:endParaRPr lang="it-IT" sz="2800" dirty="0">
            <a:latin typeface="+mj-lt"/>
          </a:endParaRPr>
        </a:p>
      </dgm:t>
    </dgm:pt>
    <dgm:pt modelId="{06204934-0339-4FEC-9D5D-CAC707ADE6C0}" type="parTrans" cxnId="{F619912E-AB7F-4FA4-B4B8-AE4136564315}">
      <dgm:prSet/>
      <dgm:spPr/>
      <dgm:t>
        <a:bodyPr/>
        <a:lstStyle/>
        <a:p>
          <a:endParaRPr lang="it-IT" sz="3200">
            <a:latin typeface="+mj-lt"/>
          </a:endParaRPr>
        </a:p>
      </dgm:t>
    </dgm:pt>
    <dgm:pt modelId="{A463472E-BCFA-433A-B440-BA91DA3BAFC4}" type="sibTrans" cxnId="{F619912E-AB7F-4FA4-B4B8-AE4136564315}">
      <dgm:prSet phldrT="4" phldr="0"/>
      <dgm:spPr/>
      <dgm:t>
        <a:bodyPr/>
        <a:lstStyle/>
        <a:p>
          <a:endParaRPr lang="it-IT"/>
        </a:p>
      </dgm:t>
    </dgm:pt>
    <dgm:pt modelId="{AAF45D7B-1454-4A0D-9CD0-71399A987AC5}">
      <dgm:prSet custT="1"/>
      <dgm:spPr/>
      <dgm:t>
        <a:bodyPr/>
        <a:lstStyle/>
        <a:p>
          <a:pPr>
            <a:defRPr b="1"/>
          </a:pPr>
          <a:r>
            <a:rPr lang="it-IT" sz="2800" b="0" i="0" baseline="0" dirty="0">
              <a:latin typeface="+mj-lt"/>
            </a:rPr>
            <a:t>Cosa voglio far fare agli studenti?</a:t>
          </a:r>
          <a:endParaRPr lang="it-IT" sz="2800" dirty="0">
            <a:latin typeface="+mj-lt"/>
          </a:endParaRPr>
        </a:p>
      </dgm:t>
    </dgm:pt>
    <dgm:pt modelId="{C50C1B4C-4888-4F47-9636-F9CFF1D7A38C}" type="sibTrans" cxnId="{35DED33C-B79B-4B1E-99FD-1F6DA3544C3B}">
      <dgm:prSet phldrT="1" phldr="0"/>
      <dgm:spPr/>
      <dgm:t>
        <a:bodyPr/>
        <a:lstStyle/>
        <a:p>
          <a:endParaRPr lang="it-IT"/>
        </a:p>
      </dgm:t>
    </dgm:pt>
    <dgm:pt modelId="{BD75109F-D2BF-496E-9F26-ABA36F23A088}" type="parTrans" cxnId="{35DED33C-B79B-4B1E-99FD-1F6DA3544C3B}">
      <dgm:prSet/>
      <dgm:spPr/>
      <dgm:t>
        <a:bodyPr/>
        <a:lstStyle/>
        <a:p>
          <a:endParaRPr lang="it-IT" sz="3200">
            <a:latin typeface="+mj-lt"/>
          </a:endParaRPr>
        </a:p>
      </dgm:t>
    </dgm:pt>
    <dgm:pt modelId="{141710D1-3955-475A-B044-1FAB20851AB1}" type="pres">
      <dgm:prSet presAssocID="{2E2F862F-023E-483E-B8CE-51CD243AB512}" presName="root" presStyleCnt="0">
        <dgm:presLayoutVars>
          <dgm:dir/>
          <dgm:animLvl val="lvl"/>
        </dgm:presLayoutVars>
      </dgm:prSet>
      <dgm:spPr/>
    </dgm:pt>
    <dgm:pt modelId="{7E748CCC-5349-41CB-A49D-640E24B7E6D5}" type="pres">
      <dgm:prSet presAssocID="{2E2F862F-023E-483E-B8CE-51CD243AB512}" presName="divider" presStyleCnt="0"/>
      <dgm:spPr/>
    </dgm:pt>
    <dgm:pt modelId="{EA8CAC43-07A8-4F47-B815-9A511C199894}" type="pres">
      <dgm:prSet presAssocID="{2E2F862F-023E-483E-B8CE-51CD243AB512}" presName="rectBar" presStyleLbl="dkBgShp" presStyleIdx="0" presStyleCnt="6"/>
      <dgm:spPr>
        <a:gradFill rotWithShape="0">
          <a:gsLst>
            <a:gs pos="0">
              <a:schemeClr val="accent1">
                <a:tint val="76000"/>
              </a:schemeClr>
            </a:gs>
            <a:gs pos="100000">
              <a:schemeClr val="accent1">
                <a:tint val="76000"/>
              </a:schemeClr>
            </a:gs>
          </a:gsLst>
          <a:lin ang="0" scaled="0"/>
        </a:gradFill>
        <a:ln>
          <a:noFill/>
        </a:ln>
        <a:effectLst/>
      </dgm:spPr>
    </dgm:pt>
    <dgm:pt modelId="{0DAC508F-6271-45DD-B297-7B7674225ABB}" type="pres">
      <dgm:prSet presAssocID="{2E2F862F-023E-483E-B8CE-51CD243AB512}" presName="chevronArrow" presStyleLbl="dkBgShp" presStyleIdx="1" presStyleCnt="6"/>
      <dgm:spPr>
        <a:gradFill rotWithShape="0">
          <a:gsLst>
            <a:gs pos="0">
              <a:schemeClr val="accent1">
                <a:tint val="76000"/>
              </a:schemeClr>
            </a:gs>
            <a:gs pos="100000">
              <a:schemeClr val="accent1">
                <a:tint val="76000"/>
              </a:schemeClr>
            </a:gs>
          </a:gsLst>
          <a:lin ang="0" scaled="0"/>
        </a:gradFill>
        <a:ln>
          <a:noFill/>
        </a:ln>
        <a:effectLst/>
      </dgm:spPr>
    </dgm:pt>
    <dgm:pt modelId="{16C02291-1AB7-4FA0-B74D-018CD82EB72E}" type="pres">
      <dgm:prSet presAssocID="{2E2F862F-023E-483E-B8CE-51CD243AB512}" presName="nodes" presStyleCnt="0">
        <dgm:presLayoutVars>
          <dgm:chMax/>
          <dgm:chPref/>
          <dgm:animLvl val="lvl"/>
        </dgm:presLayoutVars>
      </dgm:prSet>
      <dgm:spPr/>
    </dgm:pt>
    <dgm:pt modelId="{90E1A84E-08E1-4879-862F-2971CFF4F75B}" type="pres">
      <dgm:prSet presAssocID="{AAF45D7B-1454-4A0D-9CD0-71399A987AC5}" presName="composite" presStyleCnt="0"/>
      <dgm:spPr/>
    </dgm:pt>
    <dgm:pt modelId="{201E66EB-DDBC-4177-A94A-C09A953294BE}" type="pres">
      <dgm:prSet presAssocID="{AAF45D7B-1454-4A0D-9CD0-71399A987AC5}" presName="DropPinPlaceHolder" presStyleCnt="0"/>
      <dgm:spPr/>
    </dgm:pt>
    <dgm:pt modelId="{8173A86A-59EE-4A94-B539-16C61AAE8C38}" type="pres">
      <dgm:prSet presAssocID="{AAF45D7B-1454-4A0D-9CD0-71399A987AC5}" presName="DropPin" presStyleLbl="alignNode1" presStyleIdx="0" presStyleCnt="4"/>
      <dgm:spPr/>
    </dgm:pt>
    <dgm:pt modelId="{733348E1-6735-4C82-9C7C-3AEE15F7C8A2}" type="pres">
      <dgm:prSet presAssocID="{AAF45D7B-1454-4A0D-9CD0-71399A987AC5}" presName="Ellipse" presStyleLbl="fgAcc1" presStyleIdx="0" presStyleCnt="4"/>
      <dgm:spPr/>
    </dgm:pt>
    <dgm:pt modelId="{C42F44E9-8885-4BA7-9CF6-35D40098294B}" type="pres">
      <dgm:prSet presAssocID="{AAF45D7B-1454-4A0D-9CD0-71399A987AC5}" presName="L2TextContainer" presStyleLbl="revTx" presStyleIdx="0" presStyleCnt="8">
        <dgm:presLayoutVars>
          <dgm:bulletEnabled val="1"/>
        </dgm:presLayoutVars>
      </dgm:prSet>
      <dgm:spPr/>
    </dgm:pt>
    <dgm:pt modelId="{2AE5C0A0-06F8-47DC-9697-2D428E7AAA8B}" type="pres">
      <dgm:prSet presAssocID="{AAF45D7B-1454-4A0D-9CD0-71399A987AC5}" presName="L1TextContainer" presStyleLbl="revTx" presStyleIdx="1" presStyleCnt="8">
        <dgm:presLayoutVars>
          <dgm:chMax val="1"/>
          <dgm:chPref val="1"/>
          <dgm:bulletEnabled val="1"/>
        </dgm:presLayoutVars>
      </dgm:prSet>
      <dgm:spPr/>
    </dgm:pt>
    <dgm:pt modelId="{71294617-8B73-4BDA-A8C0-123247110F80}" type="pres">
      <dgm:prSet presAssocID="{AAF45D7B-1454-4A0D-9CD0-71399A987AC5}" presName="ConnectLine" presStyleLbl="dkBgShp" presStyleIdx="2" presStyleCnt="6"/>
      <dgm:spPr>
        <a:gradFill rotWithShape="0">
          <a:gsLst>
            <a:gs pos="0">
              <a:schemeClr val="accent1">
                <a:tint val="76000"/>
              </a:schemeClr>
            </a:gs>
            <a:gs pos="100000">
              <a:schemeClr val="accent1">
                <a:tint val="76000"/>
              </a:schemeClr>
            </a:gs>
          </a:gsLst>
          <a:lin ang="0" scaled="0"/>
        </a:gradFill>
        <a:ln>
          <a:noFill/>
        </a:ln>
        <a:effectLst/>
      </dgm:spPr>
    </dgm:pt>
    <dgm:pt modelId="{9B75E83F-2966-446A-8FCE-D1891D5B8337}" type="pres">
      <dgm:prSet presAssocID="{AAF45D7B-1454-4A0D-9CD0-71399A987AC5}" presName="ConnectorPoint" presStyleCnt="0"/>
      <dgm:spPr/>
    </dgm:pt>
    <dgm:pt modelId="{39AE0618-40FE-4863-8B8B-6CE2583094F8}" type="pres">
      <dgm:prSet presAssocID="{AAF45D7B-1454-4A0D-9CD0-71399A987AC5}" presName="Bullet" presStyleLbl="node1NoLn" presStyleIdx="0" presStyleCnt="4"/>
      <dgm:spPr/>
    </dgm:pt>
    <dgm:pt modelId="{283F99BB-ACB3-473C-8674-D21401376255}" type="pres">
      <dgm:prSet presAssocID="{AAF45D7B-1454-4A0D-9CD0-71399A987AC5}" presName="EmptyPlaceHolder" presStyleCnt="0"/>
      <dgm:spPr/>
    </dgm:pt>
    <dgm:pt modelId="{0931ECBE-220D-4C04-90C3-F8CBD3A5034A}" type="pres">
      <dgm:prSet presAssocID="{C50C1B4C-4888-4F47-9636-F9CFF1D7A38C}" presName="spaceBetweenRectangles" presStyleCnt="0"/>
      <dgm:spPr/>
    </dgm:pt>
    <dgm:pt modelId="{F17A6772-3BCF-4815-9462-BDCF854803E9}" type="pres">
      <dgm:prSet presAssocID="{CCA9ABA6-1C91-4DB8-BB53-A3E5210B5FE8}" presName="composite" presStyleCnt="0"/>
      <dgm:spPr/>
    </dgm:pt>
    <dgm:pt modelId="{4C7C94A1-4B07-4EC6-A876-B9C4F1EF3235}" type="pres">
      <dgm:prSet presAssocID="{CCA9ABA6-1C91-4DB8-BB53-A3E5210B5FE8}" presName="DropPinPlaceHolder" presStyleCnt="0"/>
      <dgm:spPr/>
    </dgm:pt>
    <dgm:pt modelId="{39C61B57-0DC4-4E39-BA71-16840D727991}" type="pres">
      <dgm:prSet presAssocID="{CCA9ABA6-1C91-4DB8-BB53-A3E5210B5FE8}" presName="DropPin" presStyleLbl="alignNode1" presStyleIdx="1" presStyleCnt="4"/>
      <dgm:spPr/>
    </dgm:pt>
    <dgm:pt modelId="{AA5EA4BE-2056-419E-80BA-DF3F92C47E25}" type="pres">
      <dgm:prSet presAssocID="{CCA9ABA6-1C91-4DB8-BB53-A3E5210B5FE8}" presName="Ellipse" presStyleLbl="fgAcc1" presStyleIdx="1" presStyleCnt="4"/>
      <dgm:spPr/>
    </dgm:pt>
    <dgm:pt modelId="{E5B13AC3-40B5-4A5D-AB45-C85438526C20}" type="pres">
      <dgm:prSet presAssocID="{CCA9ABA6-1C91-4DB8-BB53-A3E5210B5FE8}" presName="L2TextContainer" presStyleLbl="revTx" presStyleIdx="2" presStyleCnt="8">
        <dgm:presLayoutVars>
          <dgm:bulletEnabled val="1"/>
        </dgm:presLayoutVars>
      </dgm:prSet>
      <dgm:spPr/>
    </dgm:pt>
    <dgm:pt modelId="{31B60ED1-EC21-4D4A-9B78-B97D51F0E5A1}" type="pres">
      <dgm:prSet presAssocID="{CCA9ABA6-1C91-4DB8-BB53-A3E5210B5FE8}" presName="L1TextContainer" presStyleLbl="revTx" presStyleIdx="3" presStyleCnt="8">
        <dgm:presLayoutVars>
          <dgm:chMax val="1"/>
          <dgm:chPref val="1"/>
          <dgm:bulletEnabled val="1"/>
        </dgm:presLayoutVars>
      </dgm:prSet>
      <dgm:spPr/>
    </dgm:pt>
    <dgm:pt modelId="{0102984D-36BB-495C-9A2B-ABBDD6D7BC7E}" type="pres">
      <dgm:prSet presAssocID="{CCA9ABA6-1C91-4DB8-BB53-A3E5210B5FE8}" presName="ConnectLine" presStyleLbl="dkBgShp" presStyleIdx="3" presStyleCnt="6"/>
      <dgm:spPr>
        <a:gradFill rotWithShape="0">
          <a:gsLst>
            <a:gs pos="0">
              <a:schemeClr val="accent1">
                <a:tint val="76000"/>
              </a:schemeClr>
            </a:gs>
            <a:gs pos="100000">
              <a:schemeClr val="accent1">
                <a:tint val="76000"/>
              </a:schemeClr>
            </a:gs>
          </a:gsLst>
          <a:lin ang="0" scaled="0"/>
        </a:gradFill>
        <a:ln>
          <a:noFill/>
        </a:ln>
        <a:effectLst/>
      </dgm:spPr>
    </dgm:pt>
    <dgm:pt modelId="{D306018F-2ACC-4CF2-80F3-3013D3516A7F}" type="pres">
      <dgm:prSet presAssocID="{CCA9ABA6-1C91-4DB8-BB53-A3E5210B5FE8}" presName="ConnectorPoint" presStyleCnt="0"/>
      <dgm:spPr/>
    </dgm:pt>
    <dgm:pt modelId="{EB371AB0-2F0F-4756-BDDD-BD3FD34DDB99}" type="pres">
      <dgm:prSet presAssocID="{CCA9ABA6-1C91-4DB8-BB53-A3E5210B5FE8}" presName="Bullet" presStyleLbl="node1NoLn" presStyleIdx="1" presStyleCnt="4"/>
      <dgm:spPr/>
    </dgm:pt>
    <dgm:pt modelId="{78F31FD4-6002-482E-8ED8-F0165568B566}" type="pres">
      <dgm:prSet presAssocID="{CCA9ABA6-1C91-4DB8-BB53-A3E5210B5FE8}" presName="EmptyPlaceHolder" presStyleCnt="0"/>
      <dgm:spPr/>
    </dgm:pt>
    <dgm:pt modelId="{C941A1BB-2547-49FF-9F4F-60BCA952B1C9}" type="pres">
      <dgm:prSet presAssocID="{F7FA49F9-D10C-427B-8FFC-D9C12B6C8F89}" presName="spaceBetweenRectangles" presStyleCnt="0"/>
      <dgm:spPr/>
    </dgm:pt>
    <dgm:pt modelId="{50336265-07B4-40FE-8E90-3D41482B7B06}" type="pres">
      <dgm:prSet presAssocID="{8E48955A-9388-404F-812D-577A0F8F44AA}" presName="composite" presStyleCnt="0"/>
      <dgm:spPr/>
    </dgm:pt>
    <dgm:pt modelId="{FF7DD02A-D9AC-4A8A-B160-52D8095B1BD8}" type="pres">
      <dgm:prSet presAssocID="{8E48955A-9388-404F-812D-577A0F8F44AA}" presName="DropPinPlaceHolder" presStyleCnt="0"/>
      <dgm:spPr/>
    </dgm:pt>
    <dgm:pt modelId="{F5C24BC1-F7B2-49F6-A1D2-CA945EB6CE84}" type="pres">
      <dgm:prSet presAssocID="{8E48955A-9388-404F-812D-577A0F8F44AA}" presName="DropPin" presStyleLbl="alignNode1" presStyleIdx="2" presStyleCnt="4"/>
      <dgm:spPr/>
    </dgm:pt>
    <dgm:pt modelId="{9DE102DF-5C1B-41BB-B100-175CDC3AE5D8}" type="pres">
      <dgm:prSet presAssocID="{8E48955A-9388-404F-812D-577A0F8F44AA}" presName="Ellipse" presStyleLbl="fgAcc1" presStyleIdx="2" presStyleCnt="4"/>
      <dgm:spPr/>
    </dgm:pt>
    <dgm:pt modelId="{BFBDB02A-8107-4976-A597-9C010C36DD0D}" type="pres">
      <dgm:prSet presAssocID="{8E48955A-9388-404F-812D-577A0F8F44AA}" presName="L2TextContainer" presStyleLbl="revTx" presStyleIdx="4" presStyleCnt="8">
        <dgm:presLayoutVars>
          <dgm:bulletEnabled val="1"/>
        </dgm:presLayoutVars>
      </dgm:prSet>
      <dgm:spPr/>
    </dgm:pt>
    <dgm:pt modelId="{DEA1F1C9-1690-4C7B-869C-FA9CEEB40391}" type="pres">
      <dgm:prSet presAssocID="{8E48955A-9388-404F-812D-577A0F8F44AA}" presName="L1TextContainer" presStyleLbl="revTx" presStyleIdx="5" presStyleCnt="8">
        <dgm:presLayoutVars>
          <dgm:chMax val="1"/>
          <dgm:chPref val="1"/>
          <dgm:bulletEnabled val="1"/>
        </dgm:presLayoutVars>
      </dgm:prSet>
      <dgm:spPr/>
    </dgm:pt>
    <dgm:pt modelId="{6678A012-BFEA-4DB3-9F21-951E7CD81A69}" type="pres">
      <dgm:prSet presAssocID="{8E48955A-9388-404F-812D-577A0F8F44AA}" presName="ConnectLine" presStyleLbl="dkBgShp" presStyleIdx="4" presStyleCnt="6"/>
      <dgm:spPr>
        <a:gradFill rotWithShape="0">
          <a:gsLst>
            <a:gs pos="0">
              <a:schemeClr val="accent1">
                <a:tint val="76000"/>
              </a:schemeClr>
            </a:gs>
            <a:gs pos="100000">
              <a:schemeClr val="accent1">
                <a:tint val="76000"/>
              </a:schemeClr>
            </a:gs>
          </a:gsLst>
          <a:lin ang="0" scaled="0"/>
        </a:gradFill>
        <a:ln>
          <a:noFill/>
        </a:ln>
        <a:effectLst/>
      </dgm:spPr>
    </dgm:pt>
    <dgm:pt modelId="{3E335809-1248-4027-9559-FD298785D1DA}" type="pres">
      <dgm:prSet presAssocID="{8E48955A-9388-404F-812D-577A0F8F44AA}" presName="ConnectorPoint" presStyleCnt="0"/>
      <dgm:spPr/>
    </dgm:pt>
    <dgm:pt modelId="{40F3606B-EEB1-413D-AB29-B8B12AFACE92}" type="pres">
      <dgm:prSet presAssocID="{8E48955A-9388-404F-812D-577A0F8F44AA}" presName="Bullet" presStyleLbl="node1NoLn" presStyleIdx="2" presStyleCnt="4"/>
      <dgm:spPr/>
    </dgm:pt>
    <dgm:pt modelId="{15032D10-C48A-4B93-BA02-9E3B5D2B980E}" type="pres">
      <dgm:prSet presAssocID="{8E48955A-9388-404F-812D-577A0F8F44AA}" presName="EmptyPlaceHolder" presStyleCnt="0"/>
      <dgm:spPr/>
    </dgm:pt>
    <dgm:pt modelId="{D45E14F5-B816-4D13-BC81-9DA0769DDDE9}" type="pres">
      <dgm:prSet presAssocID="{0D05EF4E-BDC4-4FCD-B849-81D9095D85F9}" presName="spaceBetweenRectangles" presStyleCnt="0"/>
      <dgm:spPr/>
    </dgm:pt>
    <dgm:pt modelId="{99309A80-6400-4A5E-AB8F-8D92B76EB7E7}" type="pres">
      <dgm:prSet presAssocID="{775EA7B7-63B2-454B-AE44-0506BB7CFEDF}" presName="composite" presStyleCnt="0"/>
      <dgm:spPr/>
    </dgm:pt>
    <dgm:pt modelId="{56D51E7F-9CE0-4D04-B72A-CD2AC44DEFB2}" type="pres">
      <dgm:prSet presAssocID="{775EA7B7-63B2-454B-AE44-0506BB7CFEDF}" presName="DropPinPlaceHolder" presStyleCnt="0"/>
      <dgm:spPr/>
    </dgm:pt>
    <dgm:pt modelId="{74129CB9-CC48-4AC1-BBCB-2F61C0621C66}" type="pres">
      <dgm:prSet presAssocID="{775EA7B7-63B2-454B-AE44-0506BB7CFEDF}" presName="DropPin" presStyleLbl="alignNode1" presStyleIdx="3" presStyleCnt="4"/>
      <dgm:spPr/>
    </dgm:pt>
    <dgm:pt modelId="{011AEEEA-DA82-4F81-8A8F-C6A921E7FE59}" type="pres">
      <dgm:prSet presAssocID="{775EA7B7-63B2-454B-AE44-0506BB7CFEDF}" presName="Ellipse" presStyleLbl="fgAcc1" presStyleIdx="3" presStyleCnt="4"/>
      <dgm:spPr/>
    </dgm:pt>
    <dgm:pt modelId="{46F31BE9-C043-47D8-9E33-93DD168B745D}" type="pres">
      <dgm:prSet presAssocID="{775EA7B7-63B2-454B-AE44-0506BB7CFEDF}" presName="L2TextContainer" presStyleLbl="revTx" presStyleIdx="6" presStyleCnt="8">
        <dgm:presLayoutVars>
          <dgm:bulletEnabled val="1"/>
        </dgm:presLayoutVars>
      </dgm:prSet>
      <dgm:spPr/>
    </dgm:pt>
    <dgm:pt modelId="{CED7A31B-5175-47DB-BAD2-59E05091616A}" type="pres">
      <dgm:prSet presAssocID="{775EA7B7-63B2-454B-AE44-0506BB7CFEDF}" presName="L1TextContainer" presStyleLbl="revTx" presStyleIdx="7" presStyleCnt="8">
        <dgm:presLayoutVars>
          <dgm:chMax val="1"/>
          <dgm:chPref val="1"/>
          <dgm:bulletEnabled val="1"/>
        </dgm:presLayoutVars>
      </dgm:prSet>
      <dgm:spPr/>
    </dgm:pt>
    <dgm:pt modelId="{A92D9208-E3A7-4F33-A8AD-664D4A55FC10}" type="pres">
      <dgm:prSet presAssocID="{775EA7B7-63B2-454B-AE44-0506BB7CFEDF}" presName="ConnectLine" presStyleLbl="dkBgShp" presStyleIdx="5" presStyleCnt="6"/>
      <dgm:spPr>
        <a:gradFill rotWithShape="0">
          <a:gsLst>
            <a:gs pos="0">
              <a:schemeClr val="accent1">
                <a:tint val="76000"/>
              </a:schemeClr>
            </a:gs>
            <a:gs pos="100000">
              <a:schemeClr val="accent1">
                <a:tint val="76000"/>
              </a:schemeClr>
            </a:gs>
          </a:gsLst>
          <a:lin ang="0" scaled="0"/>
        </a:gradFill>
        <a:ln>
          <a:noFill/>
        </a:ln>
        <a:effectLst/>
      </dgm:spPr>
    </dgm:pt>
    <dgm:pt modelId="{E969B3B7-FE5A-49CA-BB46-9B00E4B070A5}" type="pres">
      <dgm:prSet presAssocID="{775EA7B7-63B2-454B-AE44-0506BB7CFEDF}" presName="ConnectorPoint" presStyleCnt="0"/>
      <dgm:spPr/>
    </dgm:pt>
    <dgm:pt modelId="{C36B42E0-E676-4353-85C5-2A47F9B1356E}" type="pres">
      <dgm:prSet presAssocID="{775EA7B7-63B2-454B-AE44-0506BB7CFEDF}" presName="Bullet" presStyleLbl="node1NoLn" presStyleIdx="3" presStyleCnt="4"/>
      <dgm:spPr/>
    </dgm:pt>
    <dgm:pt modelId="{B2583805-C5BE-4259-99AF-930FCCC98FC1}" type="pres">
      <dgm:prSet presAssocID="{775EA7B7-63B2-454B-AE44-0506BB7CFEDF}" presName="EmptyPlaceHolder" presStyleCnt="0"/>
      <dgm:spPr/>
    </dgm:pt>
  </dgm:ptLst>
  <dgm:cxnLst>
    <dgm:cxn modelId="{556EBC20-F1E2-400B-BBF8-4FC57A03B0E3}" type="presOf" srcId="{775EA7B7-63B2-454B-AE44-0506BB7CFEDF}" destId="{CED7A31B-5175-47DB-BAD2-59E05091616A}" srcOrd="0" destOrd="0" presId="urn:microsoft.com/office/officeart/2024/layout/BulletTimeline"/>
    <dgm:cxn modelId="{BEC40C26-BA7B-47CB-BD9B-68E3FBF80BA5}" type="presOf" srcId="{8E48955A-9388-404F-812D-577A0F8F44AA}" destId="{DEA1F1C9-1690-4C7B-869C-FA9CEEB40391}" srcOrd="0" destOrd="0" presId="urn:microsoft.com/office/officeart/2024/layout/BulletTimeline"/>
    <dgm:cxn modelId="{F619912E-AB7F-4FA4-B4B8-AE4136564315}" srcId="{2E2F862F-023E-483E-B8CE-51CD243AB512}" destId="{775EA7B7-63B2-454B-AE44-0506BB7CFEDF}" srcOrd="3" destOrd="0" parTransId="{06204934-0339-4FEC-9D5D-CAC707ADE6C0}" sibTransId="{A463472E-BCFA-433A-B440-BA91DA3BAFC4}"/>
    <dgm:cxn modelId="{35DED33C-B79B-4B1E-99FD-1F6DA3544C3B}" srcId="{2E2F862F-023E-483E-B8CE-51CD243AB512}" destId="{AAF45D7B-1454-4A0D-9CD0-71399A987AC5}" srcOrd="0" destOrd="0" parTransId="{BD75109F-D2BF-496E-9F26-ABA36F23A088}" sibTransId="{C50C1B4C-4888-4F47-9636-F9CFF1D7A38C}"/>
    <dgm:cxn modelId="{A7CCA875-7F87-44A0-A825-596812FE9EA7}" type="presOf" srcId="{CCA9ABA6-1C91-4DB8-BB53-A3E5210B5FE8}" destId="{31B60ED1-EC21-4D4A-9B78-B97D51F0E5A1}" srcOrd="0" destOrd="0" presId="urn:microsoft.com/office/officeart/2024/layout/BulletTimeline"/>
    <dgm:cxn modelId="{EC4E0B85-C968-4E73-AB11-87A24A4E10C5}" srcId="{2E2F862F-023E-483E-B8CE-51CD243AB512}" destId="{CCA9ABA6-1C91-4DB8-BB53-A3E5210B5FE8}" srcOrd="1" destOrd="0" parTransId="{79CB9CAB-F55E-4E66-BBA3-8DDDCDB5D150}" sibTransId="{F7FA49F9-D10C-427B-8FFC-D9C12B6C8F89}"/>
    <dgm:cxn modelId="{9F47E486-658C-40A0-AE50-A9010D5E3E91}" srcId="{2E2F862F-023E-483E-B8CE-51CD243AB512}" destId="{8E48955A-9388-404F-812D-577A0F8F44AA}" srcOrd="2" destOrd="0" parTransId="{D205B3DF-153D-4752-B2E1-CDB248A477C3}" sibTransId="{0D05EF4E-BDC4-4FCD-B849-81D9095D85F9}"/>
    <dgm:cxn modelId="{5D8B669A-12DA-4A47-8884-D7FB097E2737}" type="presOf" srcId="{AAF45D7B-1454-4A0D-9CD0-71399A987AC5}" destId="{2AE5C0A0-06F8-47DC-9697-2D428E7AAA8B}" srcOrd="0" destOrd="0" presId="urn:microsoft.com/office/officeart/2024/layout/BulletTimeline"/>
    <dgm:cxn modelId="{10E565FF-46BD-4363-A7DA-29AA28DEE7EF}" type="presOf" srcId="{2E2F862F-023E-483E-B8CE-51CD243AB512}" destId="{141710D1-3955-475A-B044-1FAB20851AB1}" srcOrd="0" destOrd="0" presId="urn:microsoft.com/office/officeart/2024/layout/BulletTimeline"/>
    <dgm:cxn modelId="{583515AD-FA53-42CB-9B3B-D3A96E4360F4}" type="presParOf" srcId="{141710D1-3955-475A-B044-1FAB20851AB1}" destId="{7E748CCC-5349-41CB-A49D-640E24B7E6D5}" srcOrd="0" destOrd="0" presId="urn:microsoft.com/office/officeart/2024/layout/BulletTimeline"/>
    <dgm:cxn modelId="{8543C935-2F92-4093-9F56-0CF2C81F8D6A}" type="presParOf" srcId="{7E748CCC-5349-41CB-A49D-640E24B7E6D5}" destId="{EA8CAC43-07A8-4F47-B815-9A511C199894}" srcOrd="0" destOrd="0" presId="urn:microsoft.com/office/officeart/2024/layout/BulletTimeline"/>
    <dgm:cxn modelId="{86C87D09-70E9-4532-8AB0-486E891F6C60}" type="presParOf" srcId="{7E748CCC-5349-41CB-A49D-640E24B7E6D5}" destId="{0DAC508F-6271-45DD-B297-7B7674225ABB}" srcOrd="1" destOrd="0" presId="urn:microsoft.com/office/officeart/2024/layout/BulletTimeline"/>
    <dgm:cxn modelId="{8DC256F1-E7C3-4763-AAA1-D8CB38505B9A}" type="presParOf" srcId="{141710D1-3955-475A-B044-1FAB20851AB1}" destId="{16C02291-1AB7-4FA0-B74D-018CD82EB72E}" srcOrd="1" destOrd="0" presId="urn:microsoft.com/office/officeart/2024/layout/BulletTimeline"/>
    <dgm:cxn modelId="{B62856CE-AE88-4C26-B7B5-A778AFF0437E}" type="presParOf" srcId="{16C02291-1AB7-4FA0-B74D-018CD82EB72E}" destId="{90E1A84E-08E1-4879-862F-2971CFF4F75B}" srcOrd="0" destOrd="0" presId="urn:microsoft.com/office/officeart/2024/layout/BulletTimeline"/>
    <dgm:cxn modelId="{140DDBFB-7669-48D9-822D-26EE51910583}" type="presParOf" srcId="{90E1A84E-08E1-4879-862F-2971CFF4F75B}" destId="{201E66EB-DDBC-4177-A94A-C09A953294BE}" srcOrd="0" destOrd="0" presId="urn:microsoft.com/office/officeart/2024/layout/BulletTimeline"/>
    <dgm:cxn modelId="{6499C3E3-B7EF-4F50-AB5E-D1F75568BDE1}" type="presParOf" srcId="{201E66EB-DDBC-4177-A94A-C09A953294BE}" destId="{8173A86A-59EE-4A94-B539-16C61AAE8C38}" srcOrd="0" destOrd="0" presId="urn:microsoft.com/office/officeart/2024/layout/BulletTimeline"/>
    <dgm:cxn modelId="{7124C23D-52CC-4D81-963A-136E7FD3CBF2}" type="presParOf" srcId="{201E66EB-DDBC-4177-A94A-C09A953294BE}" destId="{733348E1-6735-4C82-9C7C-3AEE15F7C8A2}" srcOrd="1" destOrd="0" presId="urn:microsoft.com/office/officeart/2024/layout/BulletTimeline"/>
    <dgm:cxn modelId="{BBABC60E-EE0D-4D82-9EC5-B7E53B21F0DA}" type="presParOf" srcId="{90E1A84E-08E1-4879-862F-2971CFF4F75B}" destId="{C42F44E9-8885-4BA7-9CF6-35D40098294B}" srcOrd="1" destOrd="0" presId="urn:microsoft.com/office/officeart/2024/layout/BulletTimeline"/>
    <dgm:cxn modelId="{CC02A76B-6431-4839-BCCE-43A675E10DFB}" type="presParOf" srcId="{90E1A84E-08E1-4879-862F-2971CFF4F75B}" destId="{2AE5C0A0-06F8-47DC-9697-2D428E7AAA8B}" srcOrd="2" destOrd="0" presId="urn:microsoft.com/office/officeart/2024/layout/BulletTimeline"/>
    <dgm:cxn modelId="{B7C72E9B-6049-45CD-875F-8323C043800B}" type="presParOf" srcId="{90E1A84E-08E1-4879-862F-2971CFF4F75B}" destId="{71294617-8B73-4BDA-A8C0-123247110F80}" srcOrd="3" destOrd="0" presId="urn:microsoft.com/office/officeart/2024/layout/BulletTimeline"/>
    <dgm:cxn modelId="{A9E2E01E-4023-4384-8629-F4EEAB38D9BE}" type="presParOf" srcId="{90E1A84E-08E1-4879-862F-2971CFF4F75B}" destId="{9B75E83F-2966-446A-8FCE-D1891D5B8337}" srcOrd="4" destOrd="0" presId="urn:microsoft.com/office/officeart/2024/layout/BulletTimeline"/>
    <dgm:cxn modelId="{D44D6A3B-C344-4E03-902C-14DB6510C0FE}" type="presParOf" srcId="{9B75E83F-2966-446A-8FCE-D1891D5B8337}" destId="{39AE0618-40FE-4863-8B8B-6CE2583094F8}" srcOrd="0" destOrd="0" presId="urn:microsoft.com/office/officeart/2024/layout/BulletTimeline"/>
    <dgm:cxn modelId="{89BBBDF3-5C1E-443B-A83C-573093C2C0EA}" type="presParOf" srcId="{90E1A84E-08E1-4879-862F-2971CFF4F75B}" destId="{283F99BB-ACB3-473C-8674-D21401376255}" srcOrd="5" destOrd="0" presId="urn:microsoft.com/office/officeart/2024/layout/BulletTimeline"/>
    <dgm:cxn modelId="{DA82F940-09A1-434A-9217-FED47EBC35AF}" type="presParOf" srcId="{16C02291-1AB7-4FA0-B74D-018CD82EB72E}" destId="{0931ECBE-220D-4C04-90C3-F8CBD3A5034A}" srcOrd="1" destOrd="0" presId="urn:microsoft.com/office/officeart/2024/layout/BulletTimeline"/>
    <dgm:cxn modelId="{9864FD82-7581-45B9-95EC-6A8EA9DF709D}" type="presParOf" srcId="{16C02291-1AB7-4FA0-B74D-018CD82EB72E}" destId="{F17A6772-3BCF-4815-9462-BDCF854803E9}" srcOrd="2" destOrd="0" presId="urn:microsoft.com/office/officeart/2024/layout/BulletTimeline"/>
    <dgm:cxn modelId="{953E88A7-6EA8-4558-8D56-D9B373AC485B}" type="presParOf" srcId="{F17A6772-3BCF-4815-9462-BDCF854803E9}" destId="{4C7C94A1-4B07-4EC6-A876-B9C4F1EF3235}" srcOrd="0" destOrd="0" presId="urn:microsoft.com/office/officeart/2024/layout/BulletTimeline"/>
    <dgm:cxn modelId="{AD7ACD7F-6DBA-4F42-B378-564CC8C9F4AC}" type="presParOf" srcId="{4C7C94A1-4B07-4EC6-A876-B9C4F1EF3235}" destId="{39C61B57-0DC4-4E39-BA71-16840D727991}" srcOrd="0" destOrd="0" presId="urn:microsoft.com/office/officeart/2024/layout/BulletTimeline"/>
    <dgm:cxn modelId="{91A26230-FDA6-49A8-A6E8-920F1FF30FC9}" type="presParOf" srcId="{4C7C94A1-4B07-4EC6-A876-B9C4F1EF3235}" destId="{AA5EA4BE-2056-419E-80BA-DF3F92C47E25}" srcOrd="1" destOrd="0" presId="urn:microsoft.com/office/officeart/2024/layout/BulletTimeline"/>
    <dgm:cxn modelId="{F55CDB7B-A6C8-43AD-8221-3BF923C9038B}" type="presParOf" srcId="{F17A6772-3BCF-4815-9462-BDCF854803E9}" destId="{E5B13AC3-40B5-4A5D-AB45-C85438526C20}" srcOrd="1" destOrd="0" presId="urn:microsoft.com/office/officeart/2024/layout/BulletTimeline"/>
    <dgm:cxn modelId="{E7AB1E81-CB93-4E6E-A49A-42B7D261A999}" type="presParOf" srcId="{F17A6772-3BCF-4815-9462-BDCF854803E9}" destId="{31B60ED1-EC21-4D4A-9B78-B97D51F0E5A1}" srcOrd="2" destOrd="0" presId="urn:microsoft.com/office/officeart/2024/layout/BulletTimeline"/>
    <dgm:cxn modelId="{8004EE51-04B5-4577-878D-7774FCA2668C}" type="presParOf" srcId="{F17A6772-3BCF-4815-9462-BDCF854803E9}" destId="{0102984D-36BB-495C-9A2B-ABBDD6D7BC7E}" srcOrd="3" destOrd="0" presId="urn:microsoft.com/office/officeart/2024/layout/BulletTimeline"/>
    <dgm:cxn modelId="{00F5DC87-EE72-4553-BA4D-420A9091156A}" type="presParOf" srcId="{F17A6772-3BCF-4815-9462-BDCF854803E9}" destId="{D306018F-2ACC-4CF2-80F3-3013D3516A7F}" srcOrd="4" destOrd="0" presId="urn:microsoft.com/office/officeart/2024/layout/BulletTimeline"/>
    <dgm:cxn modelId="{710537FF-7314-4AB1-8F3C-AEAA25B36F2D}" type="presParOf" srcId="{D306018F-2ACC-4CF2-80F3-3013D3516A7F}" destId="{EB371AB0-2F0F-4756-BDDD-BD3FD34DDB99}" srcOrd="0" destOrd="0" presId="urn:microsoft.com/office/officeart/2024/layout/BulletTimeline"/>
    <dgm:cxn modelId="{3D49F571-F11E-479E-B152-00AFB8A78C1F}" type="presParOf" srcId="{F17A6772-3BCF-4815-9462-BDCF854803E9}" destId="{78F31FD4-6002-482E-8ED8-F0165568B566}" srcOrd="5" destOrd="0" presId="urn:microsoft.com/office/officeart/2024/layout/BulletTimeline"/>
    <dgm:cxn modelId="{917D8879-475F-4360-80B8-EF4B30201938}" type="presParOf" srcId="{16C02291-1AB7-4FA0-B74D-018CD82EB72E}" destId="{C941A1BB-2547-49FF-9F4F-60BCA952B1C9}" srcOrd="3" destOrd="0" presId="urn:microsoft.com/office/officeart/2024/layout/BulletTimeline"/>
    <dgm:cxn modelId="{3E60FBD0-D45F-4997-BDEA-34EE605703D1}" type="presParOf" srcId="{16C02291-1AB7-4FA0-B74D-018CD82EB72E}" destId="{50336265-07B4-40FE-8E90-3D41482B7B06}" srcOrd="4" destOrd="0" presId="urn:microsoft.com/office/officeart/2024/layout/BulletTimeline"/>
    <dgm:cxn modelId="{12E853EB-A86C-4C03-AA1B-A242796A67D7}" type="presParOf" srcId="{50336265-07B4-40FE-8E90-3D41482B7B06}" destId="{FF7DD02A-D9AC-4A8A-B160-52D8095B1BD8}" srcOrd="0" destOrd="0" presId="urn:microsoft.com/office/officeart/2024/layout/BulletTimeline"/>
    <dgm:cxn modelId="{825AAC53-0B16-4B79-B8F7-D24B43EA6F86}" type="presParOf" srcId="{FF7DD02A-D9AC-4A8A-B160-52D8095B1BD8}" destId="{F5C24BC1-F7B2-49F6-A1D2-CA945EB6CE84}" srcOrd="0" destOrd="0" presId="urn:microsoft.com/office/officeart/2024/layout/BulletTimeline"/>
    <dgm:cxn modelId="{FF1C68C8-733C-439F-B1BB-61855B3EA947}" type="presParOf" srcId="{FF7DD02A-D9AC-4A8A-B160-52D8095B1BD8}" destId="{9DE102DF-5C1B-41BB-B100-175CDC3AE5D8}" srcOrd="1" destOrd="0" presId="urn:microsoft.com/office/officeart/2024/layout/BulletTimeline"/>
    <dgm:cxn modelId="{4BA1B4DC-8E3B-4A78-8A0E-71524689881E}" type="presParOf" srcId="{50336265-07B4-40FE-8E90-3D41482B7B06}" destId="{BFBDB02A-8107-4976-A597-9C010C36DD0D}" srcOrd="1" destOrd="0" presId="urn:microsoft.com/office/officeart/2024/layout/BulletTimeline"/>
    <dgm:cxn modelId="{85E8C956-4139-438C-A202-1DE6A5714300}" type="presParOf" srcId="{50336265-07B4-40FE-8E90-3D41482B7B06}" destId="{DEA1F1C9-1690-4C7B-869C-FA9CEEB40391}" srcOrd="2" destOrd="0" presId="urn:microsoft.com/office/officeart/2024/layout/BulletTimeline"/>
    <dgm:cxn modelId="{8C8C0DE2-E016-4E7E-ADD7-BE868B541189}" type="presParOf" srcId="{50336265-07B4-40FE-8E90-3D41482B7B06}" destId="{6678A012-BFEA-4DB3-9F21-951E7CD81A69}" srcOrd="3" destOrd="0" presId="urn:microsoft.com/office/officeart/2024/layout/BulletTimeline"/>
    <dgm:cxn modelId="{97F5BBD9-BB76-4991-959E-67D8E7DF186D}" type="presParOf" srcId="{50336265-07B4-40FE-8E90-3D41482B7B06}" destId="{3E335809-1248-4027-9559-FD298785D1DA}" srcOrd="4" destOrd="0" presId="urn:microsoft.com/office/officeart/2024/layout/BulletTimeline"/>
    <dgm:cxn modelId="{73B4547C-A68E-4DBA-B44A-9A31EE2E5974}" type="presParOf" srcId="{3E335809-1248-4027-9559-FD298785D1DA}" destId="{40F3606B-EEB1-413D-AB29-B8B12AFACE92}" srcOrd="0" destOrd="0" presId="urn:microsoft.com/office/officeart/2024/layout/BulletTimeline"/>
    <dgm:cxn modelId="{62C30773-819A-4225-A053-3133F739FF98}" type="presParOf" srcId="{50336265-07B4-40FE-8E90-3D41482B7B06}" destId="{15032D10-C48A-4B93-BA02-9E3B5D2B980E}" srcOrd="5" destOrd="0" presId="urn:microsoft.com/office/officeart/2024/layout/BulletTimeline"/>
    <dgm:cxn modelId="{233B90A9-7638-44CA-B0C6-82D7CB2C51CD}" type="presParOf" srcId="{16C02291-1AB7-4FA0-B74D-018CD82EB72E}" destId="{D45E14F5-B816-4D13-BC81-9DA0769DDDE9}" srcOrd="5" destOrd="0" presId="urn:microsoft.com/office/officeart/2024/layout/BulletTimeline"/>
    <dgm:cxn modelId="{B9B17EB1-4C93-47BB-8FD6-07C2EB4345DB}" type="presParOf" srcId="{16C02291-1AB7-4FA0-B74D-018CD82EB72E}" destId="{99309A80-6400-4A5E-AB8F-8D92B76EB7E7}" srcOrd="6" destOrd="0" presId="urn:microsoft.com/office/officeart/2024/layout/BulletTimeline"/>
    <dgm:cxn modelId="{98914D8F-4419-4D8C-8738-BE15F37187DD}" type="presParOf" srcId="{99309A80-6400-4A5E-AB8F-8D92B76EB7E7}" destId="{56D51E7F-9CE0-4D04-B72A-CD2AC44DEFB2}" srcOrd="0" destOrd="0" presId="urn:microsoft.com/office/officeart/2024/layout/BulletTimeline"/>
    <dgm:cxn modelId="{92B3E5B8-F631-44D1-B27F-571E544ADB8F}" type="presParOf" srcId="{56D51E7F-9CE0-4D04-B72A-CD2AC44DEFB2}" destId="{74129CB9-CC48-4AC1-BBCB-2F61C0621C66}" srcOrd="0" destOrd="0" presId="urn:microsoft.com/office/officeart/2024/layout/BulletTimeline"/>
    <dgm:cxn modelId="{2AFA7964-C02D-44AF-B2A9-941D7CE294DE}" type="presParOf" srcId="{56D51E7F-9CE0-4D04-B72A-CD2AC44DEFB2}" destId="{011AEEEA-DA82-4F81-8A8F-C6A921E7FE59}" srcOrd="1" destOrd="0" presId="urn:microsoft.com/office/officeart/2024/layout/BulletTimeline"/>
    <dgm:cxn modelId="{8B01C67A-8D93-4C31-83B3-E5F761857811}" type="presParOf" srcId="{99309A80-6400-4A5E-AB8F-8D92B76EB7E7}" destId="{46F31BE9-C043-47D8-9E33-93DD168B745D}" srcOrd="1" destOrd="0" presId="urn:microsoft.com/office/officeart/2024/layout/BulletTimeline"/>
    <dgm:cxn modelId="{A14309BF-959D-4065-A2B4-2A3D81878BB2}" type="presParOf" srcId="{99309A80-6400-4A5E-AB8F-8D92B76EB7E7}" destId="{CED7A31B-5175-47DB-BAD2-59E05091616A}" srcOrd="2" destOrd="0" presId="urn:microsoft.com/office/officeart/2024/layout/BulletTimeline"/>
    <dgm:cxn modelId="{09865ACC-E9C3-4335-A294-90C797C98CE1}" type="presParOf" srcId="{99309A80-6400-4A5E-AB8F-8D92B76EB7E7}" destId="{A92D9208-E3A7-4F33-A8AD-664D4A55FC10}" srcOrd="3" destOrd="0" presId="urn:microsoft.com/office/officeart/2024/layout/BulletTimeline"/>
    <dgm:cxn modelId="{F116A631-7BB5-4720-88E4-FBC59234B58A}" type="presParOf" srcId="{99309A80-6400-4A5E-AB8F-8D92B76EB7E7}" destId="{E969B3B7-FE5A-49CA-BB46-9B00E4B070A5}" srcOrd="4" destOrd="0" presId="urn:microsoft.com/office/officeart/2024/layout/BulletTimeline"/>
    <dgm:cxn modelId="{1D4A49A2-319C-4387-8048-87244EB11974}" type="presParOf" srcId="{E969B3B7-FE5A-49CA-BB46-9B00E4B070A5}" destId="{C36B42E0-E676-4353-85C5-2A47F9B1356E}" srcOrd="0" destOrd="0" presId="urn:microsoft.com/office/officeart/2024/layout/BulletTimeline"/>
    <dgm:cxn modelId="{8AA26377-1B66-47BE-B398-87376458F93D}" type="presParOf" srcId="{99309A80-6400-4A5E-AB8F-8D92B76EB7E7}" destId="{B2583805-C5BE-4259-99AF-930FCCC98FC1}" srcOrd="5" destOrd="0" presId="urn:microsoft.com/office/officeart/2024/layout/Bullet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8974A85-5243-4212-9B25-3D6ECC7781D7}"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it-IT"/>
        </a:p>
      </dgm:t>
    </dgm:pt>
    <dgm:pt modelId="{0A923553-14FF-40BA-AA8A-665ACD4216D0}">
      <dgm:prSet/>
      <dgm:spPr/>
      <dgm:t>
        <a:bodyPr/>
        <a:lstStyle/>
        <a:p>
          <a:r>
            <a:rPr lang="it-IT" b="0" i="0" baseline="0" dirty="0">
              <a:latin typeface="+mj-lt"/>
            </a:rPr>
            <a:t>Progettazione dell’attività didattica</a:t>
          </a:r>
          <a:endParaRPr lang="it-IT" dirty="0">
            <a:latin typeface="+mj-lt"/>
          </a:endParaRPr>
        </a:p>
      </dgm:t>
    </dgm:pt>
    <dgm:pt modelId="{04178561-231A-479F-8D04-781B5AC8AFBB}" type="parTrans" cxnId="{979EF040-F922-4011-AE62-5D10207D5B65}">
      <dgm:prSet/>
      <dgm:spPr/>
      <dgm:t>
        <a:bodyPr/>
        <a:lstStyle/>
        <a:p>
          <a:endParaRPr lang="it-IT">
            <a:latin typeface="+mj-lt"/>
          </a:endParaRPr>
        </a:p>
      </dgm:t>
    </dgm:pt>
    <dgm:pt modelId="{A2EB714B-3E47-4241-94F8-56C79D1867D3}" type="sibTrans" cxnId="{979EF040-F922-4011-AE62-5D10207D5B65}">
      <dgm:prSet/>
      <dgm:spPr/>
      <dgm:t>
        <a:bodyPr/>
        <a:lstStyle/>
        <a:p>
          <a:endParaRPr lang="it-IT">
            <a:latin typeface="+mj-lt"/>
          </a:endParaRPr>
        </a:p>
      </dgm:t>
    </dgm:pt>
    <dgm:pt modelId="{EF51DF74-2B0D-4677-8F50-85E2A37416B8}">
      <dgm:prSet/>
      <dgm:spPr/>
      <dgm:t>
        <a:bodyPr/>
        <a:lstStyle/>
        <a:p>
          <a:r>
            <a:rPr lang="it-IT" b="0" i="0" baseline="0" dirty="0">
              <a:latin typeface="+mj-lt"/>
            </a:rPr>
            <a:t>Destinatari</a:t>
          </a:r>
          <a:endParaRPr lang="it-IT" dirty="0">
            <a:latin typeface="+mj-lt"/>
          </a:endParaRPr>
        </a:p>
      </dgm:t>
    </dgm:pt>
    <dgm:pt modelId="{F83EC218-2066-47F8-8563-985BA1A6A060}" type="parTrans" cxnId="{AB565B38-6E63-49D7-8762-662876A6C30A}">
      <dgm:prSet/>
      <dgm:spPr/>
      <dgm:t>
        <a:bodyPr/>
        <a:lstStyle/>
        <a:p>
          <a:endParaRPr lang="it-IT">
            <a:latin typeface="+mj-lt"/>
          </a:endParaRPr>
        </a:p>
      </dgm:t>
    </dgm:pt>
    <dgm:pt modelId="{780FFD82-E9C6-4CF6-BA71-F2C7F8F44351}" type="sibTrans" cxnId="{AB565B38-6E63-49D7-8762-662876A6C30A}">
      <dgm:prSet/>
      <dgm:spPr/>
      <dgm:t>
        <a:bodyPr/>
        <a:lstStyle/>
        <a:p>
          <a:endParaRPr lang="it-IT">
            <a:latin typeface="+mj-lt"/>
          </a:endParaRPr>
        </a:p>
      </dgm:t>
    </dgm:pt>
    <dgm:pt modelId="{533D9D97-6EDA-42AB-9F44-82EBAEF822C5}">
      <dgm:prSet/>
      <dgm:spPr/>
      <dgm:t>
        <a:bodyPr/>
        <a:lstStyle/>
        <a:p>
          <a:r>
            <a:rPr lang="it-IT" b="0" i="0" baseline="0" dirty="0">
              <a:latin typeface="+mj-lt"/>
            </a:rPr>
            <a:t>Disciplina dell’attività</a:t>
          </a:r>
          <a:endParaRPr lang="it-IT" dirty="0">
            <a:latin typeface="+mj-lt"/>
          </a:endParaRPr>
        </a:p>
      </dgm:t>
    </dgm:pt>
    <dgm:pt modelId="{3CF28FC2-DFFC-4E1E-A8A1-257DB11EBC75}" type="parTrans" cxnId="{6C3C2560-440C-46F9-A6C5-4E3572DF6AC2}">
      <dgm:prSet/>
      <dgm:spPr/>
      <dgm:t>
        <a:bodyPr/>
        <a:lstStyle/>
        <a:p>
          <a:endParaRPr lang="it-IT">
            <a:latin typeface="+mj-lt"/>
          </a:endParaRPr>
        </a:p>
      </dgm:t>
    </dgm:pt>
    <dgm:pt modelId="{4690F289-7FB7-44B8-BF44-B35D530927DC}" type="sibTrans" cxnId="{6C3C2560-440C-46F9-A6C5-4E3572DF6AC2}">
      <dgm:prSet/>
      <dgm:spPr/>
      <dgm:t>
        <a:bodyPr/>
        <a:lstStyle/>
        <a:p>
          <a:endParaRPr lang="it-IT">
            <a:latin typeface="+mj-lt"/>
          </a:endParaRPr>
        </a:p>
      </dgm:t>
    </dgm:pt>
    <dgm:pt modelId="{3BE5FC13-0932-47EC-B6F7-5FE6480ECFD3}">
      <dgm:prSet/>
      <dgm:spPr/>
      <dgm:t>
        <a:bodyPr/>
        <a:lstStyle/>
        <a:p>
          <a:r>
            <a:rPr lang="it-IT" b="0" i="0" baseline="0" dirty="0">
              <a:latin typeface="+mj-lt"/>
            </a:rPr>
            <a:t>Obiettivi</a:t>
          </a:r>
          <a:endParaRPr lang="it-IT" dirty="0">
            <a:latin typeface="+mj-lt"/>
          </a:endParaRPr>
        </a:p>
      </dgm:t>
    </dgm:pt>
    <dgm:pt modelId="{82874802-7EF7-4DC8-B53F-E147B8FE7F2E}" type="parTrans" cxnId="{54B3FC9B-32E4-408A-86A5-5B53531DAE2F}">
      <dgm:prSet/>
      <dgm:spPr/>
      <dgm:t>
        <a:bodyPr/>
        <a:lstStyle/>
        <a:p>
          <a:endParaRPr lang="it-IT">
            <a:latin typeface="+mj-lt"/>
          </a:endParaRPr>
        </a:p>
      </dgm:t>
    </dgm:pt>
    <dgm:pt modelId="{5A7AEF9D-37BF-4BF8-BA53-6D50A7CD602A}" type="sibTrans" cxnId="{54B3FC9B-32E4-408A-86A5-5B53531DAE2F}">
      <dgm:prSet/>
      <dgm:spPr/>
      <dgm:t>
        <a:bodyPr/>
        <a:lstStyle/>
        <a:p>
          <a:endParaRPr lang="it-IT">
            <a:latin typeface="+mj-lt"/>
          </a:endParaRPr>
        </a:p>
      </dgm:t>
    </dgm:pt>
    <dgm:pt modelId="{2BF09426-63FB-41FC-816E-8CBDC4910CBA}">
      <dgm:prSet/>
      <dgm:spPr/>
      <dgm:t>
        <a:bodyPr/>
        <a:lstStyle/>
        <a:p>
          <a:r>
            <a:rPr lang="it-IT" b="0" i="0" baseline="0" dirty="0">
              <a:latin typeface="+mj-lt"/>
            </a:rPr>
            <a:t>Prerequisiti</a:t>
          </a:r>
          <a:endParaRPr lang="it-IT" dirty="0">
            <a:latin typeface="+mj-lt"/>
          </a:endParaRPr>
        </a:p>
      </dgm:t>
    </dgm:pt>
    <dgm:pt modelId="{496160CF-EECB-4E78-BF83-9C547D75E431}" type="parTrans" cxnId="{1B4CC987-24C6-42E1-A569-565263CB6532}">
      <dgm:prSet/>
      <dgm:spPr/>
      <dgm:t>
        <a:bodyPr/>
        <a:lstStyle/>
        <a:p>
          <a:endParaRPr lang="it-IT">
            <a:latin typeface="+mj-lt"/>
          </a:endParaRPr>
        </a:p>
      </dgm:t>
    </dgm:pt>
    <dgm:pt modelId="{043FBA40-42F5-418F-AACD-7CDB9B4A6187}" type="sibTrans" cxnId="{1B4CC987-24C6-42E1-A569-565263CB6532}">
      <dgm:prSet/>
      <dgm:spPr/>
      <dgm:t>
        <a:bodyPr/>
        <a:lstStyle/>
        <a:p>
          <a:endParaRPr lang="it-IT">
            <a:latin typeface="+mj-lt"/>
          </a:endParaRPr>
        </a:p>
      </dgm:t>
    </dgm:pt>
    <dgm:pt modelId="{2EB31285-0CBF-495F-9EE6-D342D9805B02}">
      <dgm:prSet/>
      <dgm:spPr/>
      <dgm:t>
        <a:bodyPr/>
        <a:lstStyle/>
        <a:p>
          <a:r>
            <a:rPr lang="it-IT" b="0" i="0" baseline="0" dirty="0">
              <a:latin typeface="+mj-lt"/>
            </a:rPr>
            <a:t>Traguardi (inerenti alle Indicazioni Nazionali)</a:t>
          </a:r>
          <a:endParaRPr lang="it-IT" dirty="0">
            <a:latin typeface="+mj-lt"/>
          </a:endParaRPr>
        </a:p>
      </dgm:t>
    </dgm:pt>
    <dgm:pt modelId="{4A685D67-8E23-4D12-B9FB-7B8DC6C6884F}" type="parTrans" cxnId="{852F600A-7747-49F5-B559-A4F2C3D5AB9C}">
      <dgm:prSet/>
      <dgm:spPr/>
      <dgm:t>
        <a:bodyPr/>
        <a:lstStyle/>
        <a:p>
          <a:endParaRPr lang="it-IT">
            <a:latin typeface="+mj-lt"/>
          </a:endParaRPr>
        </a:p>
      </dgm:t>
    </dgm:pt>
    <dgm:pt modelId="{B30996D9-8290-461C-A32D-C2F37CA62BC0}" type="sibTrans" cxnId="{852F600A-7747-49F5-B559-A4F2C3D5AB9C}">
      <dgm:prSet/>
      <dgm:spPr/>
      <dgm:t>
        <a:bodyPr/>
        <a:lstStyle/>
        <a:p>
          <a:endParaRPr lang="it-IT">
            <a:latin typeface="+mj-lt"/>
          </a:endParaRPr>
        </a:p>
      </dgm:t>
    </dgm:pt>
    <dgm:pt modelId="{1720B94F-08AF-430F-8964-700D816AF444}">
      <dgm:prSet/>
      <dgm:spPr/>
      <dgm:t>
        <a:bodyPr/>
        <a:lstStyle/>
        <a:p>
          <a:r>
            <a:rPr lang="it-IT" b="0" i="0" baseline="0" dirty="0">
              <a:latin typeface="+mj-lt"/>
            </a:rPr>
            <a:t>Fasi dell’attività</a:t>
          </a:r>
          <a:endParaRPr lang="it-IT" dirty="0">
            <a:latin typeface="+mj-lt"/>
          </a:endParaRPr>
        </a:p>
      </dgm:t>
    </dgm:pt>
    <dgm:pt modelId="{78A85548-B021-4F6A-AAFF-9A05580284BD}" type="parTrans" cxnId="{B57D6E43-B2AB-4786-8F70-9C8F936EE8BE}">
      <dgm:prSet/>
      <dgm:spPr/>
      <dgm:t>
        <a:bodyPr/>
        <a:lstStyle/>
        <a:p>
          <a:endParaRPr lang="it-IT">
            <a:latin typeface="+mj-lt"/>
          </a:endParaRPr>
        </a:p>
      </dgm:t>
    </dgm:pt>
    <dgm:pt modelId="{ADB7C6AD-0EBD-45CF-828C-A8BC053A4898}" type="sibTrans" cxnId="{B57D6E43-B2AB-4786-8F70-9C8F936EE8BE}">
      <dgm:prSet/>
      <dgm:spPr/>
      <dgm:t>
        <a:bodyPr/>
        <a:lstStyle/>
        <a:p>
          <a:endParaRPr lang="it-IT">
            <a:latin typeface="+mj-lt"/>
          </a:endParaRPr>
        </a:p>
      </dgm:t>
    </dgm:pt>
    <dgm:pt modelId="{4775CF8D-632C-4E1D-8550-E7E756E352B0}">
      <dgm:prSet/>
      <dgm:spPr/>
      <dgm:t>
        <a:bodyPr/>
        <a:lstStyle/>
        <a:p>
          <a:r>
            <a:rPr lang="it-IT" b="0" i="0" baseline="0" dirty="0">
              <a:latin typeface="+mj-lt"/>
            </a:rPr>
            <a:t>Prodotti attesi</a:t>
          </a:r>
          <a:endParaRPr lang="it-IT" dirty="0">
            <a:latin typeface="+mj-lt"/>
          </a:endParaRPr>
        </a:p>
      </dgm:t>
    </dgm:pt>
    <dgm:pt modelId="{CB24E7D9-5562-4EFF-9681-5CF4B0B3FB19}" type="parTrans" cxnId="{BBEC02A4-BE88-4857-A4AE-7D32889E3B43}">
      <dgm:prSet/>
      <dgm:spPr/>
      <dgm:t>
        <a:bodyPr/>
        <a:lstStyle/>
        <a:p>
          <a:endParaRPr lang="it-IT">
            <a:latin typeface="+mj-lt"/>
          </a:endParaRPr>
        </a:p>
      </dgm:t>
    </dgm:pt>
    <dgm:pt modelId="{89840996-ECC5-417D-8820-0B226836395C}" type="sibTrans" cxnId="{BBEC02A4-BE88-4857-A4AE-7D32889E3B43}">
      <dgm:prSet/>
      <dgm:spPr/>
      <dgm:t>
        <a:bodyPr/>
        <a:lstStyle/>
        <a:p>
          <a:endParaRPr lang="it-IT">
            <a:latin typeface="+mj-lt"/>
          </a:endParaRPr>
        </a:p>
      </dgm:t>
    </dgm:pt>
    <dgm:pt modelId="{07588BB4-2FA9-4DEB-A04D-AF0B394156F7}">
      <dgm:prSet/>
      <dgm:spPr/>
      <dgm:t>
        <a:bodyPr/>
        <a:lstStyle/>
        <a:p>
          <a:r>
            <a:rPr lang="it-IT" b="0" i="0" baseline="0" dirty="0">
              <a:latin typeface="+mj-lt"/>
            </a:rPr>
            <a:t>Tempistiche</a:t>
          </a:r>
          <a:endParaRPr lang="it-IT" dirty="0">
            <a:latin typeface="+mj-lt"/>
          </a:endParaRPr>
        </a:p>
      </dgm:t>
    </dgm:pt>
    <dgm:pt modelId="{027A19D0-9012-4FEC-AB0B-93319098D337}" type="parTrans" cxnId="{381636C4-455F-4CBD-BEB3-CEA9823531AB}">
      <dgm:prSet/>
      <dgm:spPr/>
      <dgm:t>
        <a:bodyPr/>
        <a:lstStyle/>
        <a:p>
          <a:endParaRPr lang="it-IT">
            <a:latin typeface="+mj-lt"/>
          </a:endParaRPr>
        </a:p>
      </dgm:t>
    </dgm:pt>
    <dgm:pt modelId="{35AE32DE-0685-401B-85BA-D2F8E6F23771}" type="sibTrans" cxnId="{381636C4-455F-4CBD-BEB3-CEA9823531AB}">
      <dgm:prSet/>
      <dgm:spPr/>
      <dgm:t>
        <a:bodyPr/>
        <a:lstStyle/>
        <a:p>
          <a:endParaRPr lang="it-IT">
            <a:latin typeface="+mj-lt"/>
          </a:endParaRPr>
        </a:p>
      </dgm:t>
    </dgm:pt>
    <dgm:pt modelId="{910C490B-9EB4-4182-B751-3A3D68DBFE1A}">
      <dgm:prSet/>
      <dgm:spPr/>
      <dgm:t>
        <a:bodyPr/>
        <a:lstStyle/>
        <a:p>
          <a:r>
            <a:rPr lang="it-IT" b="0" i="0" baseline="0" dirty="0">
              <a:latin typeface="+mj-lt"/>
            </a:rPr>
            <a:t>Criteri di valutazione</a:t>
          </a:r>
          <a:endParaRPr lang="it-IT" dirty="0">
            <a:latin typeface="+mj-lt"/>
          </a:endParaRPr>
        </a:p>
      </dgm:t>
    </dgm:pt>
    <dgm:pt modelId="{D79D9C7C-C238-4E0B-B80A-033A123C09F1}" type="parTrans" cxnId="{24762CD8-2403-46EC-8CCE-1FA4F67CF958}">
      <dgm:prSet/>
      <dgm:spPr/>
      <dgm:t>
        <a:bodyPr/>
        <a:lstStyle/>
        <a:p>
          <a:endParaRPr lang="it-IT">
            <a:latin typeface="+mj-lt"/>
          </a:endParaRPr>
        </a:p>
      </dgm:t>
    </dgm:pt>
    <dgm:pt modelId="{798C3DEA-8CD5-481B-8F61-9DF301CA9DD6}" type="sibTrans" cxnId="{24762CD8-2403-46EC-8CCE-1FA4F67CF958}">
      <dgm:prSet/>
      <dgm:spPr/>
      <dgm:t>
        <a:bodyPr/>
        <a:lstStyle/>
        <a:p>
          <a:endParaRPr lang="it-IT">
            <a:latin typeface="+mj-lt"/>
          </a:endParaRPr>
        </a:p>
      </dgm:t>
    </dgm:pt>
    <dgm:pt modelId="{9D017ADC-6531-42D3-8A9D-5537D368DD11}" type="pres">
      <dgm:prSet presAssocID="{B8974A85-5243-4212-9B25-3D6ECC7781D7}" presName="Name0" presStyleCnt="0">
        <dgm:presLayoutVars>
          <dgm:dir/>
          <dgm:animLvl val="lvl"/>
          <dgm:resizeHandles val="exact"/>
        </dgm:presLayoutVars>
      </dgm:prSet>
      <dgm:spPr/>
    </dgm:pt>
    <dgm:pt modelId="{A0089192-9752-4935-B9B5-755ADD69E2FD}" type="pres">
      <dgm:prSet presAssocID="{0A923553-14FF-40BA-AA8A-665ACD4216D0}" presName="composite" presStyleCnt="0"/>
      <dgm:spPr/>
    </dgm:pt>
    <dgm:pt modelId="{E1A3C814-6ACB-48B4-B310-89D48B287F13}" type="pres">
      <dgm:prSet presAssocID="{0A923553-14FF-40BA-AA8A-665ACD4216D0}" presName="parTx" presStyleLbl="alignNode1" presStyleIdx="0" presStyleCnt="1">
        <dgm:presLayoutVars>
          <dgm:chMax val="0"/>
          <dgm:chPref val="0"/>
          <dgm:bulletEnabled val="1"/>
        </dgm:presLayoutVars>
      </dgm:prSet>
      <dgm:spPr/>
    </dgm:pt>
    <dgm:pt modelId="{54F391F4-8E09-469E-A601-2D9DFB5873EC}" type="pres">
      <dgm:prSet presAssocID="{0A923553-14FF-40BA-AA8A-665ACD4216D0}" presName="desTx" presStyleLbl="alignAccFollowNode1" presStyleIdx="0" presStyleCnt="1">
        <dgm:presLayoutVars>
          <dgm:bulletEnabled val="1"/>
        </dgm:presLayoutVars>
      </dgm:prSet>
      <dgm:spPr/>
    </dgm:pt>
  </dgm:ptLst>
  <dgm:cxnLst>
    <dgm:cxn modelId="{EA4EC600-475E-4D60-AC40-C9F898B21BD6}" type="presOf" srcId="{910C490B-9EB4-4182-B751-3A3D68DBFE1A}" destId="{54F391F4-8E09-469E-A601-2D9DFB5873EC}" srcOrd="0" destOrd="8" presId="urn:microsoft.com/office/officeart/2005/8/layout/hList1"/>
    <dgm:cxn modelId="{852F600A-7747-49F5-B559-A4F2C3D5AB9C}" srcId="{0A923553-14FF-40BA-AA8A-665ACD4216D0}" destId="{2EB31285-0CBF-495F-9EE6-D342D9805B02}" srcOrd="4" destOrd="0" parTransId="{4A685D67-8E23-4D12-B9FB-7B8DC6C6884F}" sibTransId="{B30996D9-8290-461C-A32D-C2F37CA62BC0}"/>
    <dgm:cxn modelId="{5D69851E-2F57-43C6-BC4F-40686C6FC820}" type="presOf" srcId="{B8974A85-5243-4212-9B25-3D6ECC7781D7}" destId="{9D017ADC-6531-42D3-8A9D-5537D368DD11}" srcOrd="0" destOrd="0" presId="urn:microsoft.com/office/officeart/2005/8/layout/hList1"/>
    <dgm:cxn modelId="{E902CF35-9BC4-4070-8666-1688CEB77895}" type="presOf" srcId="{2BF09426-63FB-41FC-816E-8CBDC4910CBA}" destId="{54F391F4-8E09-469E-A601-2D9DFB5873EC}" srcOrd="0" destOrd="3" presId="urn:microsoft.com/office/officeart/2005/8/layout/hList1"/>
    <dgm:cxn modelId="{AB565B38-6E63-49D7-8762-662876A6C30A}" srcId="{0A923553-14FF-40BA-AA8A-665ACD4216D0}" destId="{EF51DF74-2B0D-4677-8F50-85E2A37416B8}" srcOrd="0" destOrd="0" parTransId="{F83EC218-2066-47F8-8563-985BA1A6A060}" sibTransId="{780FFD82-E9C6-4CF6-BA71-F2C7F8F44351}"/>
    <dgm:cxn modelId="{979EF040-F922-4011-AE62-5D10207D5B65}" srcId="{B8974A85-5243-4212-9B25-3D6ECC7781D7}" destId="{0A923553-14FF-40BA-AA8A-665ACD4216D0}" srcOrd="0" destOrd="0" parTransId="{04178561-231A-479F-8D04-781B5AC8AFBB}" sibTransId="{A2EB714B-3E47-4241-94F8-56C79D1867D3}"/>
    <dgm:cxn modelId="{6C3C2560-440C-46F9-A6C5-4E3572DF6AC2}" srcId="{0A923553-14FF-40BA-AA8A-665ACD4216D0}" destId="{533D9D97-6EDA-42AB-9F44-82EBAEF822C5}" srcOrd="1" destOrd="0" parTransId="{3CF28FC2-DFFC-4E1E-A8A1-257DB11EBC75}" sibTransId="{4690F289-7FB7-44B8-BF44-B35D530927DC}"/>
    <dgm:cxn modelId="{B57D6E43-B2AB-4786-8F70-9C8F936EE8BE}" srcId="{0A923553-14FF-40BA-AA8A-665ACD4216D0}" destId="{1720B94F-08AF-430F-8964-700D816AF444}" srcOrd="5" destOrd="0" parTransId="{78A85548-B021-4F6A-AAFF-9A05580284BD}" sibTransId="{ADB7C6AD-0EBD-45CF-828C-A8BC053A4898}"/>
    <dgm:cxn modelId="{50317D47-443C-4B72-A6EA-07F24430E99E}" type="presOf" srcId="{EF51DF74-2B0D-4677-8F50-85E2A37416B8}" destId="{54F391F4-8E09-469E-A601-2D9DFB5873EC}" srcOrd="0" destOrd="0" presId="urn:microsoft.com/office/officeart/2005/8/layout/hList1"/>
    <dgm:cxn modelId="{1B4CC987-24C6-42E1-A569-565263CB6532}" srcId="{0A923553-14FF-40BA-AA8A-665ACD4216D0}" destId="{2BF09426-63FB-41FC-816E-8CBDC4910CBA}" srcOrd="3" destOrd="0" parTransId="{496160CF-EECB-4E78-BF83-9C547D75E431}" sibTransId="{043FBA40-42F5-418F-AACD-7CDB9B4A6187}"/>
    <dgm:cxn modelId="{B217618C-09E2-428E-8CEB-92FDFD22D3BF}" type="presOf" srcId="{07588BB4-2FA9-4DEB-A04D-AF0B394156F7}" destId="{54F391F4-8E09-469E-A601-2D9DFB5873EC}" srcOrd="0" destOrd="7" presId="urn:microsoft.com/office/officeart/2005/8/layout/hList1"/>
    <dgm:cxn modelId="{54B3FC9B-32E4-408A-86A5-5B53531DAE2F}" srcId="{0A923553-14FF-40BA-AA8A-665ACD4216D0}" destId="{3BE5FC13-0932-47EC-B6F7-5FE6480ECFD3}" srcOrd="2" destOrd="0" parTransId="{82874802-7EF7-4DC8-B53F-E147B8FE7F2E}" sibTransId="{5A7AEF9D-37BF-4BF8-BA53-6D50A7CD602A}"/>
    <dgm:cxn modelId="{BBEC02A4-BE88-4857-A4AE-7D32889E3B43}" srcId="{0A923553-14FF-40BA-AA8A-665ACD4216D0}" destId="{4775CF8D-632C-4E1D-8550-E7E756E352B0}" srcOrd="6" destOrd="0" parTransId="{CB24E7D9-5562-4EFF-9681-5CF4B0B3FB19}" sibTransId="{89840996-ECC5-417D-8820-0B226836395C}"/>
    <dgm:cxn modelId="{43A503B3-F89A-4CA8-A5D9-A5FC04679CE2}" type="presOf" srcId="{2EB31285-0CBF-495F-9EE6-D342D9805B02}" destId="{54F391F4-8E09-469E-A601-2D9DFB5873EC}" srcOrd="0" destOrd="4" presId="urn:microsoft.com/office/officeart/2005/8/layout/hList1"/>
    <dgm:cxn modelId="{381636C4-455F-4CBD-BEB3-CEA9823531AB}" srcId="{0A923553-14FF-40BA-AA8A-665ACD4216D0}" destId="{07588BB4-2FA9-4DEB-A04D-AF0B394156F7}" srcOrd="7" destOrd="0" parTransId="{027A19D0-9012-4FEC-AB0B-93319098D337}" sibTransId="{35AE32DE-0685-401B-85BA-D2F8E6F23771}"/>
    <dgm:cxn modelId="{05FCBFD1-154E-4982-B455-DA522A75388C}" type="presOf" srcId="{0A923553-14FF-40BA-AA8A-665ACD4216D0}" destId="{E1A3C814-6ACB-48B4-B310-89D48B287F13}" srcOrd="0" destOrd="0" presId="urn:microsoft.com/office/officeart/2005/8/layout/hList1"/>
    <dgm:cxn modelId="{681B8BD5-A894-483A-A53C-AD11DA16C3CA}" type="presOf" srcId="{1720B94F-08AF-430F-8964-700D816AF444}" destId="{54F391F4-8E09-469E-A601-2D9DFB5873EC}" srcOrd="0" destOrd="5" presId="urn:microsoft.com/office/officeart/2005/8/layout/hList1"/>
    <dgm:cxn modelId="{24762CD8-2403-46EC-8CCE-1FA4F67CF958}" srcId="{0A923553-14FF-40BA-AA8A-665ACD4216D0}" destId="{910C490B-9EB4-4182-B751-3A3D68DBFE1A}" srcOrd="8" destOrd="0" parTransId="{D79D9C7C-C238-4E0B-B80A-033A123C09F1}" sibTransId="{798C3DEA-8CD5-481B-8F61-9DF301CA9DD6}"/>
    <dgm:cxn modelId="{FD1BA9DA-6E0E-40B7-9ACD-EDDE1A7CD1D3}" type="presOf" srcId="{4775CF8D-632C-4E1D-8550-E7E756E352B0}" destId="{54F391F4-8E09-469E-A601-2D9DFB5873EC}" srcOrd="0" destOrd="6" presId="urn:microsoft.com/office/officeart/2005/8/layout/hList1"/>
    <dgm:cxn modelId="{C39884F4-4EC0-4B9A-B49C-BF8F9E93A47C}" type="presOf" srcId="{533D9D97-6EDA-42AB-9F44-82EBAEF822C5}" destId="{54F391F4-8E09-469E-A601-2D9DFB5873EC}" srcOrd="0" destOrd="1" presId="urn:microsoft.com/office/officeart/2005/8/layout/hList1"/>
    <dgm:cxn modelId="{5CDB7EFC-EA94-4715-AA23-BF8991CBD82A}" type="presOf" srcId="{3BE5FC13-0932-47EC-B6F7-5FE6480ECFD3}" destId="{54F391F4-8E09-469E-A601-2D9DFB5873EC}" srcOrd="0" destOrd="2" presId="urn:microsoft.com/office/officeart/2005/8/layout/hList1"/>
    <dgm:cxn modelId="{01474B7A-E0E8-40A0-9B73-DFE45584082B}" type="presParOf" srcId="{9D017ADC-6531-42D3-8A9D-5537D368DD11}" destId="{A0089192-9752-4935-B9B5-755ADD69E2FD}" srcOrd="0" destOrd="0" presId="urn:microsoft.com/office/officeart/2005/8/layout/hList1"/>
    <dgm:cxn modelId="{7B616527-D8A8-436D-9C0D-F76524130FBA}" type="presParOf" srcId="{A0089192-9752-4935-B9B5-755ADD69E2FD}" destId="{E1A3C814-6ACB-48B4-B310-89D48B287F13}" srcOrd="0" destOrd="0" presId="urn:microsoft.com/office/officeart/2005/8/layout/hList1"/>
    <dgm:cxn modelId="{4C013D7C-3C26-4C2C-8BF8-0426A6D3862C}" type="presParOf" srcId="{A0089192-9752-4935-B9B5-755ADD69E2FD}" destId="{54F391F4-8E09-469E-A601-2D9DFB5873EC}"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934FEB6-673E-4A2A-92C7-BF0BAD7E4338}" type="doc">
      <dgm:prSet loTypeId="urn:microsoft.com/office/officeart/2005/8/layout/hList1" loCatId="list" qsTypeId="urn:microsoft.com/office/officeart/2005/8/quickstyle/simple1" qsCatId="simple" csTypeId="urn:microsoft.com/office/officeart/2005/8/colors/accent2_5" csCatId="accent2" phldr="1"/>
      <dgm:spPr/>
      <dgm:t>
        <a:bodyPr/>
        <a:lstStyle/>
        <a:p>
          <a:endParaRPr lang="it-IT"/>
        </a:p>
      </dgm:t>
    </dgm:pt>
    <dgm:pt modelId="{090E59BC-BDA5-4BEE-A2F0-BDBB84E8D5D2}">
      <dgm:prSet/>
      <dgm:spPr/>
      <dgm:t>
        <a:bodyPr/>
        <a:lstStyle/>
        <a:p>
          <a:r>
            <a:rPr lang="it-IT" b="0" i="0" baseline="0">
              <a:latin typeface="+mj-lt"/>
            </a:rPr>
            <a:t>Implementazione dell’attività in Moodle</a:t>
          </a:r>
          <a:endParaRPr lang="it-IT">
            <a:latin typeface="+mj-lt"/>
          </a:endParaRPr>
        </a:p>
      </dgm:t>
    </dgm:pt>
    <dgm:pt modelId="{8D11F99D-F551-46E7-A98D-0DC6098D4DF7}" type="parTrans" cxnId="{689E179D-0436-4EE8-9956-98843965DD84}">
      <dgm:prSet/>
      <dgm:spPr/>
      <dgm:t>
        <a:bodyPr/>
        <a:lstStyle/>
        <a:p>
          <a:endParaRPr lang="it-IT">
            <a:latin typeface="+mj-lt"/>
          </a:endParaRPr>
        </a:p>
      </dgm:t>
    </dgm:pt>
    <dgm:pt modelId="{0017331E-0411-4988-A33D-CFB60DE670A7}" type="sibTrans" cxnId="{689E179D-0436-4EE8-9956-98843965DD84}">
      <dgm:prSet/>
      <dgm:spPr/>
      <dgm:t>
        <a:bodyPr/>
        <a:lstStyle/>
        <a:p>
          <a:endParaRPr lang="it-IT">
            <a:latin typeface="+mj-lt"/>
          </a:endParaRPr>
        </a:p>
      </dgm:t>
    </dgm:pt>
    <dgm:pt modelId="{62552D26-8F77-4EC4-93C4-D170C81D87F0}">
      <dgm:prSet/>
      <dgm:spPr/>
      <dgm:t>
        <a:bodyPr/>
        <a:lstStyle/>
        <a:p>
          <a:r>
            <a:rPr lang="it-IT" b="0" i="0" baseline="0" dirty="0">
              <a:latin typeface="+mj-lt"/>
            </a:rPr>
            <a:t>Attività di Moodle</a:t>
          </a:r>
          <a:endParaRPr lang="it-IT" dirty="0">
            <a:latin typeface="+mj-lt"/>
          </a:endParaRPr>
        </a:p>
      </dgm:t>
    </dgm:pt>
    <dgm:pt modelId="{36316CBE-9B8E-40A9-9B50-A01F37B14BC5}" type="parTrans" cxnId="{3B8ADE58-A4FF-401F-8EC6-421D4F8FD19C}">
      <dgm:prSet/>
      <dgm:spPr/>
      <dgm:t>
        <a:bodyPr/>
        <a:lstStyle/>
        <a:p>
          <a:endParaRPr lang="it-IT">
            <a:latin typeface="+mj-lt"/>
          </a:endParaRPr>
        </a:p>
      </dgm:t>
    </dgm:pt>
    <dgm:pt modelId="{231C3EF7-19F8-4E1D-BD1D-0B7305A8E091}" type="sibTrans" cxnId="{3B8ADE58-A4FF-401F-8EC6-421D4F8FD19C}">
      <dgm:prSet/>
      <dgm:spPr/>
      <dgm:t>
        <a:bodyPr/>
        <a:lstStyle/>
        <a:p>
          <a:endParaRPr lang="it-IT">
            <a:latin typeface="+mj-lt"/>
          </a:endParaRPr>
        </a:p>
      </dgm:t>
    </dgm:pt>
    <dgm:pt modelId="{20D3B8A8-5D74-4449-ACAD-0B8EB50D456F}">
      <dgm:prSet/>
      <dgm:spPr/>
      <dgm:t>
        <a:bodyPr/>
        <a:lstStyle/>
        <a:p>
          <a:r>
            <a:rPr lang="it-IT" b="0" i="0" baseline="0" dirty="0">
              <a:latin typeface="+mj-lt"/>
            </a:rPr>
            <a:t>Implementazione in Moodle</a:t>
          </a:r>
          <a:endParaRPr lang="it-IT" dirty="0">
            <a:latin typeface="+mj-lt"/>
          </a:endParaRPr>
        </a:p>
      </dgm:t>
    </dgm:pt>
    <dgm:pt modelId="{C34D6012-4DDA-4021-99DD-B1F2AD816B76}" type="parTrans" cxnId="{CDB5D491-AF6E-45C1-8259-628739EB47E0}">
      <dgm:prSet/>
      <dgm:spPr/>
      <dgm:t>
        <a:bodyPr/>
        <a:lstStyle/>
        <a:p>
          <a:endParaRPr lang="it-IT">
            <a:latin typeface="+mj-lt"/>
          </a:endParaRPr>
        </a:p>
      </dgm:t>
    </dgm:pt>
    <dgm:pt modelId="{2ADD5635-2117-481E-8403-5570C3BDF0F7}" type="sibTrans" cxnId="{CDB5D491-AF6E-45C1-8259-628739EB47E0}">
      <dgm:prSet/>
      <dgm:spPr/>
      <dgm:t>
        <a:bodyPr/>
        <a:lstStyle/>
        <a:p>
          <a:endParaRPr lang="it-IT">
            <a:latin typeface="+mj-lt"/>
          </a:endParaRPr>
        </a:p>
      </dgm:t>
    </dgm:pt>
    <dgm:pt modelId="{7337BD6E-018F-4D6A-AD2C-A1B0DC44F4F0}">
      <dgm:prSet/>
      <dgm:spPr/>
      <dgm:t>
        <a:bodyPr/>
        <a:lstStyle/>
        <a:p>
          <a:r>
            <a:rPr lang="it-IT" b="0" i="0" baseline="0" dirty="0">
              <a:latin typeface="+mj-lt"/>
            </a:rPr>
            <a:t>Suggerimenti per l’implementazione (es: funzionalità di Moodle)</a:t>
          </a:r>
          <a:endParaRPr lang="it-IT" dirty="0">
            <a:latin typeface="+mj-lt"/>
          </a:endParaRPr>
        </a:p>
      </dgm:t>
    </dgm:pt>
    <dgm:pt modelId="{0FFF9642-D5E3-4E20-8CF2-E47CC1C7CD0D}" type="parTrans" cxnId="{17EC3DD0-94F8-49A2-B80F-DFC514440BED}">
      <dgm:prSet/>
      <dgm:spPr/>
      <dgm:t>
        <a:bodyPr/>
        <a:lstStyle/>
        <a:p>
          <a:endParaRPr lang="it-IT">
            <a:latin typeface="+mj-lt"/>
          </a:endParaRPr>
        </a:p>
      </dgm:t>
    </dgm:pt>
    <dgm:pt modelId="{8FEC8AF7-C261-45B3-BA72-389803EC450C}" type="sibTrans" cxnId="{17EC3DD0-94F8-49A2-B80F-DFC514440BED}">
      <dgm:prSet/>
      <dgm:spPr/>
      <dgm:t>
        <a:bodyPr/>
        <a:lstStyle/>
        <a:p>
          <a:endParaRPr lang="it-IT">
            <a:latin typeface="+mj-lt"/>
          </a:endParaRPr>
        </a:p>
      </dgm:t>
    </dgm:pt>
    <dgm:pt modelId="{E3AB6AF1-E997-4D3A-84F2-FED96C3CD7DD}" type="pres">
      <dgm:prSet presAssocID="{7934FEB6-673E-4A2A-92C7-BF0BAD7E4338}" presName="Name0" presStyleCnt="0">
        <dgm:presLayoutVars>
          <dgm:dir/>
          <dgm:animLvl val="lvl"/>
          <dgm:resizeHandles val="exact"/>
        </dgm:presLayoutVars>
      </dgm:prSet>
      <dgm:spPr/>
    </dgm:pt>
    <dgm:pt modelId="{93704535-56EC-4006-8090-8581BBE70854}" type="pres">
      <dgm:prSet presAssocID="{090E59BC-BDA5-4BEE-A2F0-BDBB84E8D5D2}" presName="composite" presStyleCnt="0"/>
      <dgm:spPr/>
    </dgm:pt>
    <dgm:pt modelId="{FF79EB72-B61D-4D09-B482-FAB77041BD7B}" type="pres">
      <dgm:prSet presAssocID="{090E59BC-BDA5-4BEE-A2F0-BDBB84E8D5D2}" presName="parTx" presStyleLbl="alignNode1" presStyleIdx="0" presStyleCnt="1">
        <dgm:presLayoutVars>
          <dgm:chMax val="0"/>
          <dgm:chPref val="0"/>
          <dgm:bulletEnabled val="1"/>
        </dgm:presLayoutVars>
      </dgm:prSet>
      <dgm:spPr/>
    </dgm:pt>
    <dgm:pt modelId="{E939BEEE-169B-4726-A76C-27DC17549F13}" type="pres">
      <dgm:prSet presAssocID="{090E59BC-BDA5-4BEE-A2F0-BDBB84E8D5D2}" presName="desTx" presStyleLbl="alignAccFollowNode1" presStyleIdx="0" presStyleCnt="1">
        <dgm:presLayoutVars>
          <dgm:bulletEnabled val="1"/>
        </dgm:presLayoutVars>
      </dgm:prSet>
      <dgm:spPr/>
    </dgm:pt>
  </dgm:ptLst>
  <dgm:cxnLst>
    <dgm:cxn modelId="{50C28410-F0E3-41D3-A045-EA82BEE19BEA}" type="presOf" srcId="{20D3B8A8-5D74-4449-ACAD-0B8EB50D456F}" destId="{E939BEEE-169B-4726-A76C-27DC17549F13}" srcOrd="0" destOrd="1" presId="urn:microsoft.com/office/officeart/2005/8/layout/hList1"/>
    <dgm:cxn modelId="{B6B7424E-1210-445B-A1B8-856D765073BC}" type="presOf" srcId="{090E59BC-BDA5-4BEE-A2F0-BDBB84E8D5D2}" destId="{FF79EB72-B61D-4D09-B482-FAB77041BD7B}" srcOrd="0" destOrd="0" presId="urn:microsoft.com/office/officeart/2005/8/layout/hList1"/>
    <dgm:cxn modelId="{3B8ADE58-A4FF-401F-8EC6-421D4F8FD19C}" srcId="{090E59BC-BDA5-4BEE-A2F0-BDBB84E8D5D2}" destId="{62552D26-8F77-4EC4-93C4-D170C81D87F0}" srcOrd="0" destOrd="0" parTransId="{36316CBE-9B8E-40A9-9B50-A01F37B14BC5}" sibTransId="{231C3EF7-19F8-4E1D-BD1D-0B7305A8E091}"/>
    <dgm:cxn modelId="{CDB5D491-AF6E-45C1-8259-628739EB47E0}" srcId="{090E59BC-BDA5-4BEE-A2F0-BDBB84E8D5D2}" destId="{20D3B8A8-5D74-4449-ACAD-0B8EB50D456F}" srcOrd="1" destOrd="0" parTransId="{C34D6012-4DDA-4021-99DD-B1F2AD816B76}" sibTransId="{2ADD5635-2117-481E-8403-5570C3BDF0F7}"/>
    <dgm:cxn modelId="{689E179D-0436-4EE8-9956-98843965DD84}" srcId="{7934FEB6-673E-4A2A-92C7-BF0BAD7E4338}" destId="{090E59BC-BDA5-4BEE-A2F0-BDBB84E8D5D2}" srcOrd="0" destOrd="0" parTransId="{8D11F99D-F551-46E7-A98D-0DC6098D4DF7}" sibTransId="{0017331E-0411-4988-A33D-CFB60DE670A7}"/>
    <dgm:cxn modelId="{9BEF78A5-3DB8-4D20-9056-DDBE89F0B804}" type="presOf" srcId="{7934FEB6-673E-4A2A-92C7-BF0BAD7E4338}" destId="{E3AB6AF1-E997-4D3A-84F2-FED96C3CD7DD}" srcOrd="0" destOrd="0" presId="urn:microsoft.com/office/officeart/2005/8/layout/hList1"/>
    <dgm:cxn modelId="{17EC3DD0-94F8-49A2-B80F-DFC514440BED}" srcId="{090E59BC-BDA5-4BEE-A2F0-BDBB84E8D5D2}" destId="{7337BD6E-018F-4D6A-AD2C-A1B0DC44F4F0}" srcOrd="2" destOrd="0" parTransId="{0FFF9642-D5E3-4E20-8CF2-E47CC1C7CD0D}" sibTransId="{8FEC8AF7-C261-45B3-BA72-389803EC450C}"/>
    <dgm:cxn modelId="{B57EDFD7-2954-4F02-AE4F-65A740E18BD6}" type="presOf" srcId="{7337BD6E-018F-4D6A-AD2C-A1B0DC44F4F0}" destId="{E939BEEE-169B-4726-A76C-27DC17549F13}" srcOrd="0" destOrd="2" presId="urn:microsoft.com/office/officeart/2005/8/layout/hList1"/>
    <dgm:cxn modelId="{FC9C8AF0-3999-431C-8B27-98639273A690}" type="presOf" srcId="{62552D26-8F77-4EC4-93C4-D170C81D87F0}" destId="{E939BEEE-169B-4726-A76C-27DC17549F13}" srcOrd="0" destOrd="0" presId="urn:microsoft.com/office/officeart/2005/8/layout/hList1"/>
    <dgm:cxn modelId="{8683C8E6-5808-44E5-8221-1E605D7E01CC}" type="presParOf" srcId="{E3AB6AF1-E997-4D3A-84F2-FED96C3CD7DD}" destId="{93704535-56EC-4006-8090-8581BBE70854}" srcOrd="0" destOrd="0" presId="urn:microsoft.com/office/officeart/2005/8/layout/hList1"/>
    <dgm:cxn modelId="{AA745176-9D34-4DA0-BF21-65A355531A6D}" type="presParOf" srcId="{93704535-56EC-4006-8090-8581BBE70854}" destId="{FF79EB72-B61D-4D09-B482-FAB77041BD7B}" srcOrd="0" destOrd="0" presId="urn:microsoft.com/office/officeart/2005/8/layout/hList1"/>
    <dgm:cxn modelId="{BB4CEA5B-B062-49F7-8227-FBB0FB08A8E7}" type="presParOf" srcId="{93704535-56EC-4006-8090-8581BBE70854}" destId="{E939BEEE-169B-4726-A76C-27DC17549F13}" srcOrd="1" destOrd="0" presId="urn:microsoft.com/office/officeart/2005/8/layout/hLis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A37A8F9-9724-4DF5-A43C-DB299A364E03}"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it-IT"/>
        </a:p>
      </dgm:t>
    </dgm:pt>
    <dgm:pt modelId="{F290513F-E7CE-43E2-9AA1-6D22FBE5BE3F}">
      <dgm:prSet/>
      <dgm:spPr/>
      <dgm:t>
        <a:bodyPr/>
        <a:lstStyle/>
        <a:p>
          <a:r>
            <a:rPr lang="it-IT" b="1" i="0" baseline="0" dirty="0">
              <a:latin typeface="+mj-lt"/>
            </a:rPr>
            <a:t>Informazioni generali</a:t>
          </a:r>
          <a:endParaRPr lang="it-IT" dirty="0">
            <a:latin typeface="+mj-lt"/>
          </a:endParaRPr>
        </a:p>
      </dgm:t>
    </dgm:pt>
    <dgm:pt modelId="{5FF78B45-7A26-446F-87D7-850121AAD85E}" type="parTrans" cxnId="{8B4B0684-10C6-4F7C-AD3D-11C42CB392EE}">
      <dgm:prSet/>
      <dgm:spPr/>
      <dgm:t>
        <a:bodyPr/>
        <a:lstStyle/>
        <a:p>
          <a:endParaRPr lang="it-IT">
            <a:latin typeface="+mj-lt"/>
          </a:endParaRPr>
        </a:p>
      </dgm:t>
    </dgm:pt>
    <dgm:pt modelId="{9EB24D0F-C3C2-47B6-9574-267C48B3A4C9}" type="sibTrans" cxnId="{8B4B0684-10C6-4F7C-AD3D-11C42CB392EE}">
      <dgm:prSet/>
      <dgm:spPr/>
      <dgm:t>
        <a:bodyPr/>
        <a:lstStyle/>
        <a:p>
          <a:endParaRPr lang="it-IT">
            <a:latin typeface="+mj-lt"/>
          </a:endParaRPr>
        </a:p>
      </dgm:t>
    </dgm:pt>
    <dgm:pt modelId="{F48C21EA-55B5-4D0D-BD00-FEC151E7E92D}">
      <dgm:prSet/>
      <dgm:spPr/>
      <dgm:t>
        <a:bodyPr/>
        <a:lstStyle/>
        <a:p>
          <a:r>
            <a:rPr lang="it-IT" b="0" i="0" baseline="0" dirty="0">
              <a:latin typeface="+mj-lt"/>
            </a:rPr>
            <a:t>Formulare e rivedere gli </a:t>
          </a:r>
          <a:r>
            <a:rPr lang="it-IT" b="1" i="0" baseline="0" dirty="0">
              <a:latin typeface="+mj-lt"/>
            </a:rPr>
            <a:t>obiettivi di apprendimento</a:t>
          </a:r>
          <a:endParaRPr lang="it-IT" dirty="0">
            <a:latin typeface="+mj-lt"/>
          </a:endParaRPr>
        </a:p>
      </dgm:t>
    </dgm:pt>
    <dgm:pt modelId="{63AC2F22-699E-4740-B6E3-25E0210A311F}" type="parTrans" cxnId="{44CA4A79-1247-4665-9D2B-04713F7D9973}">
      <dgm:prSet/>
      <dgm:spPr/>
      <dgm:t>
        <a:bodyPr/>
        <a:lstStyle/>
        <a:p>
          <a:endParaRPr lang="it-IT">
            <a:latin typeface="+mj-lt"/>
          </a:endParaRPr>
        </a:p>
      </dgm:t>
    </dgm:pt>
    <dgm:pt modelId="{B9F08A7E-A4ED-4E3E-99D1-39D40B6490BF}" type="sibTrans" cxnId="{44CA4A79-1247-4665-9D2B-04713F7D9973}">
      <dgm:prSet/>
      <dgm:spPr/>
      <dgm:t>
        <a:bodyPr/>
        <a:lstStyle/>
        <a:p>
          <a:endParaRPr lang="it-IT">
            <a:latin typeface="+mj-lt"/>
          </a:endParaRPr>
        </a:p>
      </dgm:t>
    </dgm:pt>
    <dgm:pt modelId="{4F3636B9-9C3D-4CEB-900C-D0885BC22317}">
      <dgm:prSet/>
      <dgm:spPr/>
      <dgm:t>
        <a:bodyPr/>
        <a:lstStyle/>
        <a:p>
          <a:r>
            <a:rPr lang="it-IT" b="1" i="0" baseline="0" dirty="0">
              <a:latin typeface="+mj-lt"/>
            </a:rPr>
            <a:t>Progettazione didattica</a:t>
          </a:r>
          <a:endParaRPr lang="it-IT" dirty="0">
            <a:latin typeface="+mj-lt"/>
          </a:endParaRPr>
        </a:p>
      </dgm:t>
    </dgm:pt>
    <dgm:pt modelId="{924CA58F-FA51-457E-9EA8-017075722CDC}" type="parTrans" cxnId="{C5BE9E81-BD47-4628-95F9-8FD6130AD6D9}">
      <dgm:prSet/>
      <dgm:spPr/>
      <dgm:t>
        <a:bodyPr/>
        <a:lstStyle/>
        <a:p>
          <a:endParaRPr lang="it-IT">
            <a:latin typeface="+mj-lt"/>
          </a:endParaRPr>
        </a:p>
      </dgm:t>
    </dgm:pt>
    <dgm:pt modelId="{6036B1C1-F37E-4869-8003-F4E38412C855}" type="sibTrans" cxnId="{C5BE9E81-BD47-4628-95F9-8FD6130AD6D9}">
      <dgm:prSet/>
      <dgm:spPr/>
      <dgm:t>
        <a:bodyPr/>
        <a:lstStyle/>
        <a:p>
          <a:endParaRPr lang="it-IT">
            <a:latin typeface="+mj-lt"/>
          </a:endParaRPr>
        </a:p>
      </dgm:t>
    </dgm:pt>
    <dgm:pt modelId="{C4BC97DC-AA5A-4DD6-8C91-FA50EB78EB83}">
      <dgm:prSet/>
      <dgm:spPr/>
      <dgm:t>
        <a:bodyPr/>
        <a:lstStyle/>
        <a:p>
          <a:r>
            <a:rPr lang="it-IT" b="1" i="0" baseline="0" dirty="0">
              <a:latin typeface="+mj-lt"/>
            </a:rPr>
            <a:t>Implementazione in Moodle</a:t>
          </a:r>
          <a:endParaRPr lang="it-IT" dirty="0">
            <a:latin typeface="+mj-lt"/>
          </a:endParaRPr>
        </a:p>
      </dgm:t>
    </dgm:pt>
    <dgm:pt modelId="{D9DBDC5B-5C5F-481E-9C28-F65563A945F1}" type="parTrans" cxnId="{40117129-1FD6-4A46-86C0-62B0C5664483}">
      <dgm:prSet/>
      <dgm:spPr/>
      <dgm:t>
        <a:bodyPr/>
        <a:lstStyle/>
        <a:p>
          <a:endParaRPr lang="it-IT">
            <a:latin typeface="+mj-lt"/>
          </a:endParaRPr>
        </a:p>
      </dgm:t>
    </dgm:pt>
    <dgm:pt modelId="{8FEA5D35-2A15-4476-A474-1B5FDEF99042}" type="sibTrans" cxnId="{40117129-1FD6-4A46-86C0-62B0C5664483}">
      <dgm:prSet/>
      <dgm:spPr/>
      <dgm:t>
        <a:bodyPr/>
        <a:lstStyle/>
        <a:p>
          <a:endParaRPr lang="it-IT">
            <a:latin typeface="+mj-lt"/>
          </a:endParaRPr>
        </a:p>
      </dgm:t>
    </dgm:pt>
    <dgm:pt modelId="{05F189D7-71B5-491C-AFD7-837B12902D12}">
      <dgm:prSet/>
      <dgm:spPr/>
      <dgm:t>
        <a:bodyPr/>
        <a:lstStyle/>
        <a:p>
          <a:r>
            <a:rPr lang="it-IT" b="0" i="0" baseline="0" dirty="0">
              <a:latin typeface="+mj-lt"/>
            </a:rPr>
            <a:t>Individuare le </a:t>
          </a:r>
          <a:r>
            <a:rPr lang="it-IT" b="1" i="0" baseline="0" dirty="0">
              <a:latin typeface="+mj-lt"/>
            </a:rPr>
            <a:t>attività Moodle</a:t>
          </a:r>
          <a:r>
            <a:rPr lang="it-IT" b="0" i="0" baseline="0" dirty="0">
              <a:latin typeface="+mj-lt"/>
            </a:rPr>
            <a:t> più adatte</a:t>
          </a:r>
          <a:endParaRPr lang="it-IT" dirty="0">
            <a:latin typeface="+mj-lt"/>
          </a:endParaRPr>
        </a:p>
      </dgm:t>
    </dgm:pt>
    <dgm:pt modelId="{DA875F36-DF8C-472D-81A4-22491A9E2968}" type="parTrans" cxnId="{F6883063-B2E0-43E1-8722-40A89708733D}">
      <dgm:prSet/>
      <dgm:spPr/>
      <dgm:t>
        <a:bodyPr/>
        <a:lstStyle/>
        <a:p>
          <a:endParaRPr lang="it-IT">
            <a:latin typeface="+mj-lt"/>
          </a:endParaRPr>
        </a:p>
      </dgm:t>
    </dgm:pt>
    <dgm:pt modelId="{EF49701B-CF90-48F8-B4BE-C7753BE55C03}" type="sibTrans" cxnId="{F6883063-B2E0-43E1-8722-40A89708733D}">
      <dgm:prSet/>
      <dgm:spPr/>
      <dgm:t>
        <a:bodyPr/>
        <a:lstStyle/>
        <a:p>
          <a:endParaRPr lang="it-IT">
            <a:latin typeface="+mj-lt"/>
          </a:endParaRPr>
        </a:p>
      </dgm:t>
    </dgm:pt>
    <dgm:pt modelId="{5C1371D8-06F5-4B74-BB3F-603FAB600B24}">
      <dgm:prSet/>
      <dgm:spPr/>
      <dgm:t>
        <a:bodyPr/>
        <a:lstStyle/>
        <a:p>
          <a:r>
            <a:rPr lang="it-IT" b="0" i="0" baseline="0" dirty="0">
              <a:latin typeface="+mj-lt"/>
            </a:rPr>
            <a:t>Esplicitare i </a:t>
          </a:r>
          <a:r>
            <a:rPr lang="it-IT" b="1" i="0" baseline="0" dirty="0">
              <a:latin typeface="+mj-lt"/>
            </a:rPr>
            <a:t>prerequisiti</a:t>
          </a:r>
          <a:endParaRPr lang="it-IT" dirty="0">
            <a:latin typeface="+mj-lt"/>
          </a:endParaRPr>
        </a:p>
      </dgm:t>
    </dgm:pt>
    <dgm:pt modelId="{E5191D54-DEA9-4AEF-BA2C-3E22B27462F8}" type="parTrans" cxnId="{016FB122-0D3B-4E34-AE52-3761EE445022}">
      <dgm:prSet/>
      <dgm:spPr/>
      <dgm:t>
        <a:bodyPr/>
        <a:lstStyle/>
        <a:p>
          <a:endParaRPr lang="it-IT">
            <a:latin typeface="+mj-lt"/>
          </a:endParaRPr>
        </a:p>
      </dgm:t>
    </dgm:pt>
    <dgm:pt modelId="{2267D932-CD71-4EE3-B466-439756BF7270}" type="sibTrans" cxnId="{016FB122-0D3B-4E34-AE52-3761EE445022}">
      <dgm:prSet/>
      <dgm:spPr/>
      <dgm:t>
        <a:bodyPr/>
        <a:lstStyle/>
        <a:p>
          <a:endParaRPr lang="it-IT">
            <a:latin typeface="+mj-lt"/>
          </a:endParaRPr>
        </a:p>
      </dgm:t>
    </dgm:pt>
    <dgm:pt modelId="{558A264A-CB45-4C92-8994-6164E09FC668}">
      <dgm:prSet/>
      <dgm:spPr/>
      <dgm:t>
        <a:bodyPr/>
        <a:lstStyle/>
        <a:p>
          <a:r>
            <a:rPr lang="it-IT" b="0" i="0" baseline="0" dirty="0" err="1">
              <a:latin typeface="+mj-lt"/>
            </a:rPr>
            <a:t>Aattare</a:t>
          </a:r>
          <a:r>
            <a:rPr lang="it-IT" b="0" i="0" baseline="0" dirty="0">
              <a:latin typeface="+mj-lt"/>
            </a:rPr>
            <a:t> l'attività a </a:t>
          </a:r>
          <a:r>
            <a:rPr lang="it-IT" b="1" i="0" baseline="0" dirty="0">
              <a:latin typeface="+mj-lt"/>
            </a:rPr>
            <a:t>età e destinatari</a:t>
          </a:r>
          <a:endParaRPr lang="it-IT" dirty="0">
            <a:latin typeface="+mj-lt"/>
          </a:endParaRPr>
        </a:p>
      </dgm:t>
    </dgm:pt>
    <dgm:pt modelId="{0C38B10C-A117-4DDB-9837-0E8239725F60}" type="parTrans" cxnId="{5562FC15-78AE-4274-8B60-CF7A3BCEE66B}">
      <dgm:prSet/>
      <dgm:spPr/>
      <dgm:t>
        <a:bodyPr/>
        <a:lstStyle/>
        <a:p>
          <a:endParaRPr lang="it-IT">
            <a:latin typeface="+mj-lt"/>
          </a:endParaRPr>
        </a:p>
      </dgm:t>
    </dgm:pt>
    <dgm:pt modelId="{1F232422-2692-41E7-A426-C6EFA1B28A3D}" type="sibTrans" cxnId="{5562FC15-78AE-4274-8B60-CF7A3BCEE66B}">
      <dgm:prSet/>
      <dgm:spPr/>
      <dgm:t>
        <a:bodyPr/>
        <a:lstStyle/>
        <a:p>
          <a:endParaRPr lang="it-IT">
            <a:latin typeface="+mj-lt"/>
          </a:endParaRPr>
        </a:p>
      </dgm:t>
    </dgm:pt>
    <dgm:pt modelId="{995C5F05-6A6D-43DF-82AA-99DC570A7DB5}">
      <dgm:prSet/>
      <dgm:spPr/>
      <dgm:t>
        <a:bodyPr/>
        <a:lstStyle/>
        <a:p>
          <a:r>
            <a:rPr lang="it-IT" b="0" i="0" baseline="0" dirty="0">
              <a:latin typeface="+mj-lt"/>
            </a:rPr>
            <a:t>Individuare </a:t>
          </a:r>
          <a:r>
            <a:rPr lang="it-IT" b="1" i="0" baseline="0" dirty="0">
              <a:latin typeface="+mj-lt"/>
            </a:rPr>
            <a:t>collegamenti con il curricolo</a:t>
          </a:r>
          <a:endParaRPr lang="it-IT" dirty="0">
            <a:latin typeface="+mj-lt"/>
          </a:endParaRPr>
        </a:p>
      </dgm:t>
    </dgm:pt>
    <dgm:pt modelId="{EA6089D8-5073-4A8C-8077-FCF82D2596ED}" type="parTrans" cxnId="{82EAD92E-BE25-4975-9308-0ECA6E5E51C0}">
      <dgm:prSet/>
      <dgm:spPr/>
      <dgm:t>
        <a:bodyPr/>
        <a:lstStyle/>
        <a:p>
          <a:endParaRPr lang="it-IT">
            <a:latin typeface="+mj-lt"/>
          </a:endParaRPr>
        </a:p>
      </dgm:t>
    </dgm:pt>
    <dgm:pt modelId="{BB850EF7-0020-40F8-83DC-567C9F618CBF}" type="sibTrans" cxnId="{82EAD92E-BE25-4975-9308-0ECA6E5E51C0}">
      <dgm:prSet/>
      <dgm:spPr/>
      <dgm:t>
        <a:bodyPr/>
        <a:lstStyle/>
        <a:p>
          <a:endParaRPr lang="it-IT">
            <a:latin typeface="+mj-lt"/>
          </a:endParaRPr>
        </a:p>
      </dgm:t>
    </dgm:pt>
    <dgm:pt modelId="{6484E44E-E724-47E0-A353-78470DE97E91}">
      <dgm:prSet/>
      <dgm:spPr/>
      <dgm:t>
        <a:bodyPr/>
        <a:lstStyle/>
        <a:p>
          <a:r>
            <a:rPr lang="it-IT" b="0" i="0" baseline="0" dirty="0">
              <a:latin typeface="+mj-lt"/>
            </a:rPr>
            <a:t>Proporre </a:t>
          </a:r>
          <a:r>
            <a:rPr lang="it-IT" b="1" i="0" baseline="0" dirty="0">
              <a:latin typeface="+mj-lt"/>
            </a:rPr>
            <a:t>modalità collaborative</a:t>
          </a:r>
          <a:endParaRPr lang="it-IT" dirty="0">
            <a:latin typeface="+mj-lt"/>
          </a:endParaRPr>
        </a:p>
      </dgm:t>
    </dgm:pt>
    <dgm:pt modelId="{E11110AB-8F38-41D0-9308-AFD6674A37DC}" type="parTrans" cxnId="{078AD6EC-E726-47B2-AAC8-0D559A859794}">
      <dgm:prSet/>
      <dgm:spPr/>
      <dgm:t>
        <a:bodyPr/>
        <a:lstStyle/>
        <a:p>
          <a:endParaRPr lang="it-IT">
            <a:latin typeface="+mj-lt"/>
          </a:endParaRPr>
        </a:p>
      </dgm:t>
    </dgm:pt>
    <dgm:pt modelId="{1428F341-7E50-475D-9E16-427933EE7E06}" type="sibTrans" cxnId="{078AD6EC-E726-47B2-AAC8-0D559A859794}">
      <dgm:prSet/>
      <dgm:spPr/>
      <dgm:t>
        <a:bodyPr/>
        <a:lstStyle/>
        <a:p>
          <a:endParaRPr lang="it-IT">
            <a:latin typeface="+mj-lt"/>
          </a:endParaRPr>
        </a:p>
      </dgm:t>
    </dgm:pt>
    <dgm:pt modelId="{E17D4E7B-41ED-4C65-8190-0CA7E89AB96F}">
      <dgm:prSet/>
      <dgm:spPr/>
      <dgm:t>
        <a:bodyPr/>
        <a:lstStyle/>
        <a:p>
          <a:r>
            <a:rPr lang="it-IT" b="0" i="0" baseline="0" dirty="0">
              <a:latin typeface="+mj-lt"/>
            </a:rPr>
            <a:t>Definire </a:t>
          </a:r>
          <a:r>
            <a:rPr lang="it-IT" b="1" i="0" baseline="0" dirty="0">
              <a:latin typeface="+mj-lt"/>
            </a:rPr>
            <a:t>ruoli nei gruppi</a:t>
          </a:r>
          <a:endParaRPr lang="it-IT" dirty="0">
            <a:latin typeface="+mj-lt"/>
          </a:endParaRPr>
        </a:p>
      </dgm:t>
    </dgm:pt>
    <dgm:pt modelId="{CFC7C019-B881-4BC3-B6F0-B25E8F3E39F0}" type="parTrans" cxnId="{7C5ECA72-8003-41E8-A73A-D52F810D7145}">
      <dgm:prSet/>
      <dgm:spPr/>
      <dgm:t>
        <a:bodyPr/>
        <a:lstStyle/>
        <a:p>
          <a:endParaRPr lang="it-IT">
            <a:latin typeface="+mj-lt"/>
          </a:endParaRPr>
        </a:p>
      </dgm:t>
    </dgm:pt>
    <dgm:pt modelId="{70C18D0E-1EA2-4BD4-8D9F-6A7DB5C3F503}" type="sibTrans" cxnId="{7C5ECA72-8003-41E8-A73A-D52F810D7145}">
      <dgm:prSet/>
      <dgm:spPr/>
      <dgm:t>
        <a:bodyPr/>
        <a:lstStyle/>
        <a:p>
          <a:endParaRPr lang="it-IT">
            <a:latin typeface="+mj-lt"/>
          </a:endParaRPr>
        </a:p>
      </dgm:t>
    </dgm:pt>
    <dgm:pt modelId="{E417F132-F0C5-4D12-9F8C-9B98432CF7C0}">
      <dgm:prSet/>
      <dgm:spPr/>
      <dgm:t>
        <a:bodyPr/>
        <a:lstStyle/>
        <a:p>
          <a:r>
            <a:rPr lang="it-IT" b="0" i="0" baseline="0" dirty="0">
              <a:latin typeface="+mj-lt"/>
            </a:rPr>
            <a:t>Individuare </a:t>
          </a:r>
          <a:r>
            <a:rPr lang="it-IT" b="1" i="0" baseline="0" dirty="0">
              <a:latin typeface="+mj-lt"/>
            </a:rPr>
            <a:t>prodotti attesi e tempi</a:t>
          </a:r>
          <a:endParaRPr lang="it-IT" dirty="0">
            <a:latin typeface="+mj-lt"/>
          </a:endParaRPr>
        </a:p>
      </dgm:t>
    </dgm:pt>
    <dgm:pt modelId="{E24E0BEE-4EB9-4DA3-B7E2-51E688CD1739}" type="parTrans" cxnId="{06A7FD69-CBB3-491E-9F55-C2F794871DFB}">
      <dgm:prSet/>
      <dgm:spPr/>
      <dgm:t>
        <a:bodyPr/>
        <a:lstStyle/>
        <a:p>
          <a:endParaRPr lang="it-IT">
            <a:latin typeface="+mj-lt"/>
          </a:endParaRPr>
        </a:p>
      </dgm:t>
    </dgm:pt>
    <dgm:pt modelId="{B3935D5C-3871-4D7B-88E7-A106AAF04C0B}" type="sibTrans" cxnId="{06A7FD69-CBB3-491E-9F55-C2F794871DFB}">
      <dgm:prSet/>
      <dgm:spPr/>
      <dgm:t>
        <a:bodyPr/>
        <a:lstStyle/>
        <a:p>
          <a:endParaRPr lang="it-IT">
            <a:latin typeface="+mj-lt"/>
          </a:endParaRPr>
        </a:p>
      </dgm:t>
    </dgm:pt>
    <dgm:pt modelId="{9EB335E4-FB3A-4372-847B-18B93F2655B8}">
      <dgm:prSet/>
      <dgm:spPr/>
      <dgm:t>
        <a:bodyPr/>
        <a:lstStyle/>
        <a:p>
          <a:r>
            <a:rPr lang="it-IT" b="0" i="0" baseline="0" dirty="0">
              <a:latin typeface="+mj-lt"/>
            </a:rPr>
            <a:t>Costruire </a:t>
          </a:r>
          <a:r>
            <a:rPr lang="it-IT" b="1" i="0" baseline="0" dirty="0">
              <a:latin typeface="+mj-lt"/>
            </a:rPr>
            <a:t>rubriche e criteri di valutazione</a:t>
          </a:r>
          <a:endParaRPr lang="it-IT" dirty="0">
            <a:latin typeface="+mj-lt"/>
          </a:endParaRPr>
        </a:p>
      </dgm:t>
    </dgm:pt>
    <dgm:pt modelId="{66332917-EEA6-43C8-8AF3-02E8EF2B01CD}" type="parTrans" cxnId="{AA5106D4-9EA0-43F0-AF3E-78B02C32244D}">
      <dgm:prSet/>
      <dgm:spPr/>
      <dgm:t>
        <a:bodyPr/>
        <a:lstStyle/>
        <a:p>
          <a:endParaRPr lang="it-IT">
            <a:latin typeface="+mj-lt"/>
          </a:endParaRPr>
        </a:p>
      </dgm:t>
    </dgm:pt>
    <dgm:pt modelId="{0E5C490A-A1CC-4B2B-89DB-0B6E6B854BC9}" type="sibTrans" cxnId="{AA5106D4-9EA0-43F0-AF3E-78B02C32244D}">
      <dgm:prSet/>
      <dgm:spPr/>
      <dgm:t>
        <a:bodyPr/>
        <a:lstStyle/>
        <a:p>
          <a:endParaRPr lang="it-IT">
            <a:latin typeface="+mj-lt"/>
          </a:endParaRPr>
        </a:p>
      </dgm:t>
    </dgm:pt>
    <dgm:pt modelId="{8BFC7980-F7A9-40FD-A7CD-F8F197C061DF}">
      <dgm:prSet/>
      <dgm:spPr/>
      <dgm:t>
        <a:bodyPr/>
        <a:lstStyle/>
        <a:p>
          <a:r>
            <a:rPr lang="it-IT" b="0" i="0" baseline="0" dirty="0">
              <a:latin typeface="+mj-lt"/>
            </a:rPr>
            <a:t>Proporre </a:t>
          </a:r>
          <a:r>
            <a:rPr lang="it-IT" b="1" i="0" baseline="0" dirty="0">
              <a:latin typeface="+mj-lt"/>
            </a:rPr>
            <a:t>varianti e adattamenti</a:t>
          </a:r>
          <a:endParaRPr lang="it-IT" dirty="0">
            <a:latin typeface="+mj-lt"/>
          </a:endParaRPr>
        </a:p>
      </dgm:t>
    </dgm:pt>
    <dgm:pt modelId="{2D7DDDBC-D687-4B1C-AA81-941969228089}" type="parTrans" cxnId="{75811478-43B4-48D4-AA9C-8523BD048BED}">
      <dgm:prSet/>
      <dgm:spPr/>
      <dgm:t>
        <a:bodyPr/>
        <a:lstStyle/>
        <a:p>
          <a:endParaRPr lang="it-IT">
            <a:latin typeface="+mj-lt"/>
          </a:endParaRPr>
        </a:p>
      </dgm:t>
    </dgm:pt>
    <dgm:pt modelId="{2E83110D-CDFE-4F47-AE2A-CEAA0E678377}" type="sibTrans" cxnId="{75811478-43B4-48D4-AA9C-8523BD048BED}">
      <dgm:prSet/>
      <dgm:spPr/>
      <dgm:t>
        <a:bodyPr/>
        <a:lstStyle/>
        <a:p>
          <a:endParaRPr lang="it-IT">
            <a:latin typeface="+mj-lt"/>
          </a:endParaRPr>
        </a:p>
      </dgm:t>
    </dgm:pt>
    <dgm:pt modelId="{CB816283-B24A-4801-A61E-78BEF3755C3A}">
      <dgm:prSet/>
      <dgm:spPr/>
      <dgm:t>
        <a:bodyPr/>
        <a:lstStyle/>
        <a:p>
          <a:r>
            <a:rPr lang="it-IT" b="0" i="0" baseline="0" dirty="0">
              <a:latin typeface="+mj-lt"/>
            </a:rPr>
            <a:t>Configurare </a:t>
          </a:r>
          <a:r>
            <a:rPr lang="it-IT" b="1" i="0" baseline="0" dirty="0">
              <a:latin typeface="+mj-lt"/>
            </a:rPr>
            <a:t>gruppi e raggruppamenti</a:t>
          </a:r>
          <a:endParaRPr lang="it-IT" dirty="0">
            <a:latin typeface="+mj-lt"/>
          </a:endParaRPr>
        </a:p>
      </dgm:t>
    </dgm:pt>
    <dgm:pt modelId="{ECEC033D-1BE9-4EA9-9B4B-0F4A797927FF}" type="parTrans" cxnId="{0D052276-F7DA-48D0-9A6C-C8754714D064}">
      <dgm:prSet/>
      <dgm:spPr/>
      <dgm:t>
        <a:bodyPr/>
        <a:lstStyle/>
        <a:p>
          <a:endParaRPr lang="it-IT">
            <a:latin typeface="+mj-lt"/>
          </a:endParaRPr>
        </a:p>
      </dgm:t>
    </dgm:pt>
    <dgm:pt modelId="{4A3519A4-9821-4D14-99E5-E9ADFF8F98A6}" type="sibTrans" cxnId="{0D052276-F7DA-48D0-9A6C-C8754714D064}">
      <dgm:prSet/>
      <dgm:spPr/>
      <dgm:t>
        <a:bodyPr/>
        <a:lstStyle/>
        <a:p>
          <a:endParaRPr lang="it-IT">
            <a:latin typeface="+mj-lt"/>
          </a:endParaRPr>
        </a:p>
      </dgm:t>
    </dgm:pt>
    <dgm:pt modelId="{E74A6E6A-28A3-4038-9590-E26B5B4177D1}">
      <dgm:prSet/>
      <dgm:spPr/>
      <dgm:t>
        <a:bodyPr/>
        <a:lstStyle/>
        <a:p>
          <a:r>
            <a:rPr lang="it-IT" b="0" i="0" baseline="0" dirty="0">
              <a:latin typeface="+mj-lt"/>
            </a:rPr>
            <a:t>Definire </a:t>
          </a:r>
          <a:r>
            <a:rPr lang="it-IT" b="1" i="0" baseline="0" dirty="0">
              <a:latin typeface="+mj-lt"/>
            </a:rPr>
            <a:t>criteri di completamento</a:t>
          </a:r>
          <a:endParaRPr lang="it-IT" dirty="0">
            <a:latin typeface="+mj-lt"/>
          </a:endParaRPr>
        </a:p>
      </dgm:t>
    </dgm:pt>
    <dgm:pt modelId="{2D136613-A5D9-48B6-ACDD-7F3E7CE812FD}" type="parTrans" cxnId="{FF80B085-30B1-4AA5-ADA0-3B9CE768D2C0}">
      <dgm:prSet/>
      <dgm:spPr/>
      <dgm:t>
        <a:bodyPr/>
        <a:lstStyle/>
        <a:p>
          <a:endParaRPr lang="it-IT">
            <a:latin typeface="+mj-lt"/>
          </a:endParaRPr>
        </a:p>
      </dgm:t>
    </dgm:pt>
    <dgm:pt modelId="{CB7BE426-DD7D-47F7-9D12-699EED20680D}" type="sibTrans" cxnId="{FF80B085-30B1-4AA5-ADA0-3B9CE768D2C0}">
      <dgm:prSet/>
      <dgm:spPr/>
      <dgm:t>
        <a:bodyPr/>
        <a:lstStyle/>
        <a:p>
          <a:endParaRPr lang="it-IT">
            <a:latin typeface="+mj-lt"/>
          </a:endParaRPr>
        </a:p>
      </dgm:t>
    </dgm:pt>
    <dgm:pt modelId="{A55F130F-69A4-4B64-A3C3-2792F0CB77CE}">
      <dgm:prSet/>
      <dgm:spPr/>
      <dgm:t>
        <a:bodyPr/>
        <a:lstStyle/>
        <a:p>
          <a:r>
            <a:rPr lang="it-IT" b="0" i="0" baseline="0" dirty="0">
              <a:latin typeface="+mj-lt"/>
            </a:rPr>
            <a:t>Impostare </a:t>
          </a:r>
          <a:r>
            <a:rPr lang="it-IT" b="1" i="0" baseline="0" dirty="0">
              <a:latin typeface="+mj-lt"/>
            </a:rPr>
            <a:t>condizioni per l'accesso</a:t>
          </a:r>
          <a:endParaRPr lang="it-IT" dirty="0">
            <a:latin typeface="+mj-lt"/>
          </a:endParaRPr>
        </a:p>
      </dgm:t>
    </dgm:pt>
    <dgm:pt modelId="{2EF16DD3-6A8C-4D94-A075-C41DF2F8B8C6}" type="parTrans" cxnId="{4BCBB089-456A-4BF9-8F61-5FBA7A8F258E}">
      <dgm:prSet/>
      <dgm:spPr/>
      <dgm:t>
        <a:bodyPr/>
        <a:lstStyle/>
        <a:p>
          <a:endParaRPr lang="it-IT">
            <a:latin typeface="+mj-lt"/>
          </a:endParaRPr>
        </a:p>
      </dgm:t>
    </dgm:pt>
    <dgm:pt modelId="{EF3F04B4-865C-4DBF-9CB0-4A5ADD228881}" type="sibTrans" cxnId="{4BCBB089-456A-4BF9-8F61-5FBA7A8F258E}">
      <dgm:prSet/>
      <dgm:spPr/>
      <dgm:t>
        <a:bodyPr/>
        <a:lstStyle/>
        <a:p>
          <a:endParaRPr lang="it-IT">
            <a:latin typeface="+mj-lt"/>
          </a:endParaRPr>
        </a:p>
      </dgm:t>
    </dgm:pt>
    <dgm:pt modelId="{3ABF6213-8B75-4522-8DBB-14164EDF47D3}">
      <dgm:prSet/>
      <dgm:spPr/>
      <dgm:t>
        <a:bodyPr/>
        <a:lstStyle/>
        <a:p>
          <a:r>
            <a:rPr lang="it-IT" b="0" i="0" baseline="0" dirty="0">
              <a:latin typeface="+mj-lt"/>
            </a:rPr>
            <a:t>Progettare </a:t>
          </a:r>
          <a:r>
            <a:rPr lang="it-IT" b="1" i="0" baseline="0" dirty="0">
              <a:latin typeface="+mj-lt"/>
            </a:rPr>
            <a:t>feedback e valutazione</a:t>
          </a:r>
          <a:endParaRPr lang="it-IT" dirty="0">
            <a:latin typeface="+mj-lt"/>
          </a:endParaRPr>
        </a:p>
      </dgm:t>
    </dgm:pt>
    <dgm:pt modelId="{071B3448-B96A-4CFB-98DA-3DF92A6A0CB9}" type="parTrans" cxnId="{4D05C1FA-8154-4F61-AF3F-8D3A87612E37}">
      <dgm:prSet/>
      <dgm:spPr/>
      <dgm:t>
        <a:bodyPr/>
        <a:lstStyle/>
        <a:p>
          <a:endParaRPr lang="it-IT">
            <a:latin typeface="+mj-lt"/>
          </a:endParaRPr>
        </a:p>
      </dgm:t>
    </dgm:pt>
    <dgm:pt modelId="{972BCCA8-29DC-48EB-8B17-B84130E6B19F}" type="sibTrans" cxnId="{4D05C1FA-8154-4F61-AF3F-8D3A87612E37}">
      <dgm:prSet/>
      <dgm:spPr/>
      <dgm:t>
        <a:bodyPr/>
        <a:lstStyle/>
        <a:p>
          <a:endParaRPr lang="it-IT">
            <a:latin typeface="+mj-lt"/>
          </a:endParaRPr>
        </a:p>
      </dgm:t>
    </dgm:pt>
    <dgm:pt modelId="{8638230A-A916-410D-BA7E-E4228361C401}">
      <dgm:prSet/>
      <dgm:spPr/>
      <dgm:t>
        <a:bodyPr/>
        <a:lstStyle/>
        <a:p>
          <a:r>
            <a:rPr lang="it-IT" b="0" i="0" baseline="0" dirty="0">
              <a:latin typeface="+mj-lt"/>
            </a:rPr>
            <a:t>Migliorare </a:t>
          </a:r>
          <a:r>
            <a:rPr lang="it-IT" b="1" i="0" baseline="0" dirty="0">
              <a:latin typeface="+mj-lt"/>
            </a:rPr>
            <a:t>consegne e domande guida</a:t>
          </a:r>
          <a:endParaRPr lang="it-IT" dirty="0">
            <a:latin typeface="+mj-lt"/>
          </a:endParaRPr>
        </a:p>
      </dgm:t>
    </dgm:pt>
    <dgm:pt modelId="{860A44BB-1A31-4447-8C79-972354CF1347}" type="parTrans" cxnId="{50D840A9-1A33-44BD-B0A6-A74727F2AB9A}">
      <dgm:prSet/>
      <dgm:spPr/>
      <dgm:t>
        <a:bodyPr/>
        <a:lstStyle/>
        <a:p>
          <a:endParaRPr lang="it-IT">
            <a:latin typeface="+mj-lt"/>
          </a:endParaRPr>
        </a:p>
      </dgm:t>
    </dgm:pt>
    <dgm:pt modelId="{5B0E6DD9-CB69-427E-B9B2-6E47425F8AFF}" type="sibTrans" cxnId="{50D840A9-1A33-44BD-B0A6-A74727F2AB9A}">
      <dgm:prSet/>
      <dgm:spPr/>
      <dgm:t>
        <a:bodyPr/>
        <a:lstStyle/>
        <a:p>
          <a:endParaRPr lang="it-IT">
            <a:latin typeface="+mj-lt"/>
          </a:endParaRPr>
        </a:p>
      </dgm:t>
    </dgm:pt>
    <dgm:pt modelId="{CCED7085-D7C3-450E-A32A-336336ABBEB8}" type="pres">
      <dgm:prSet presAssocID="{DA37A8F9-9724-4DF5-A43C-DB299A364E03}" presName="Name0" presStyleCnt="0">
        <dgm:presLayoutVars>
          <dgm:dir/>
          <dgm:animLvl val="lvl"/>
          <dgm:resizeHandles val="exact"/>
        </dgm:presLayoutVars>
      </dgm:prSet>
      <dgm:spPr/>
    </dgm:pt>
    <dgm:pt modelId="{4BD218D3-7F0A-4CBC-87A9-6B60B1FE9EAD}" type="pres">
      <dgm:prSet presAssocID="{F290513F-E7CE-43E2-9AA1-6D22FBE5BE3F}" presName="composite" presStyleCnt="0"/>
      <dgm:spPr/>
    </dgm:pt>
    <dgm:pt modelId="{72BC83E7-0EAD-43FC-A5E0-EFFB50386941}" type="pres">
      <dgm:prSet presAssocID="{F290513F-E7CE-43E2-9AA1-6D22FBE5BE3F}" presName="parTx" presStyleLbl="alignNode1" presStyleIdx="0" presStyleCnt="3">
        <dgm:presLayoutVars>
          <dgm:chMax val="0"/>
          <dgm:chPref val="0"/>
          <dgm:bulletEnabled val="1"/>
        </dgm:presLayoutVars>
      </dgm:prSet>
      <dgm:spPr/>
    </dgm:pt>
    <dgm:pt modelId="{9387B4A5-CBD1-402C-BD7D-89A06111169A}" type="pres">
      <dgm:prSet presAssocID="{F290513F-E7CE-43E2-9AA1-6D22FBE5BE3F}" presName="desTx" presStyleLbl="alignAccFollowNode1" presStyleIdx="0" presStyleCnt="3">
        <dgm:presLayoutVars>
          <dgm:bulletEnabled val="1"/>
        </dgm:presLayoutVars>
      </dgm:prSet>
      <dgm:spPr/>
    </dgm:pt>
    <dgm:pt modelId="{E905810F-7994-420D-B713-E1CA2BE809EC}" type="pres">
      <dgm:prSet presAssocID="{9EB24D0F-C3C2-47B6-9574-267C48B3A4C9}" presName="space" presStyleCnt="0"/>
      <dgm:spPr/>
    </dgm:pt>
    <dgm:pt modelId="{214AEE18-0CC5-4659-86CA-336E9B16A6A3}" type="pres">
      <dgm:prSet presAssocID="{4F3636B9-9C3D-4CEB-900C-D0885BC22317}" presName="composite" presStyleCnt="0"/>
      <dgm:spPr/>
    </dgm:pt>
    <dgm:pt modelId="{2E8287E4-1646-4F88-A7C5-00617528BDE5}" type="pres">
      <dgm:prSet presAssocID="{4F3636B9-9C3D-4CEB-900C-D0885BC22317}" presName="parTx" presStyleLbl="alignNode1" presStyleIdx="1" presStyleCnt="3">
        <dgm:presLayoutVars>
          <dgm:chMax val="0"/>
          <dgm:chPref val="0"/>
          <dgm:bulletEnabled val="1"/>
        </dgm:presLayoutVars>
      </dgm:prSet>
      <dgm:spPr/>
    </dgm:pt>
    <dgm:pt modelId="{15399248-33FC-405A-8134-20FF9DD82CC9}" type="pres">
      <dgm:prSet presAssocID="{4F3636B9-9C3D-4CEB-900C-D0885BC22317}" presName="desTx" presStyleLbl="alignAccFollowNode1" presStyleIdx="1" presStyleCnt="3">
        <dgm:presLayoutVars>
          <dgm:bulletEnabled val="1"/>
        </dgm:presLayoutVars>
      </dgm:prSet>
      <dgm:spPr/>
    </dgm:pt>
    <dgm:pt modelId="{97224C4B-E427-4FAF-A0CF-36E06B180812}" type="pres">
      <dgm:prSet presAssocID="{6036B1C1-F37E-4869-8003-F4E38412C855}" presName="space" presStyleCnt="0"/>
      <dgm:spPr/>
    </dgm:pt>
    <dgm:pt modelId="{DC872B70-BE7E-4DA0-BAC7-91069F84A60F}" type="pres">
      <dgm:prSet presAssocID="{C4BC97DC-AA5A-4DD6-8C91-FA50EB78EB83}" presName="composite" presStyleCnt="0"/>
      <dgm:spPr/>
    </dgm:pt>
    <dgm:pt modelId="{83BB0EAA-026C-4899-92AD-D11864653830}" type="pres">
      <dgm:prSet presAssocID="{C4BC97DC-AA5A-4DD6-8C91-FA50EB78EB83}" presName="parTx" presStyleLbl="alignNode1" presStyleIdx="2" presStyleCnt="3">
        <dgm:presLayoutVars>
          <dgm:chMax val="0"/>
          <dgm:chPref val="0"/>
          <dgm:bulletEnabled val="1"/>
        </dgm:presLayoutVars>
      </dgm:prSet>
      <dgm:spPr/>
    </dgm:pt>
    <dgm:pt modelId="{FA425940-8A07-418C-8C97-DA6512F0AC99}" type="pres">
      <dgm:prSet presAssocID="{C4BC97DC-AA5A-4DD6-8C91-FA50EB78EB83}" presName="desTx" presStyleLbl="alignAccFollowNode1" presStyleIdx="2" presStyleCnt="3">
        <dgm:presLayoutVars>
          <dgm:bulletEnabled val="1"/>
        </dgm:presLayoutVars>
      </dgm:prSet>
      <dgm:spPr/>
    </dgm:pt>
  </dgm:ptLst>
  <dgm:cxnLst>
    <dgm:cxn modelId="{415F920C-777B-41FE-B865-E601337FE8F5}" type="presOf" srcId="{05F189D7-71B5-491C-AFD7-837B12902D12}" destId="{FA425940-8A07-418C-8C97-DA6512F0AC99}" srcOrd="0" destOrd="0" presId="urn:microsoft.com/office/officeart/2005/8/layout/hList1"/>
    <dgm:cxn modelId="{5562FC15-78AE-4274-8B60-CF7A3BCEE66B}" srcId="{F290513F-E7CE-43E2-9AA1-6D22FBE5BE3F}" destId="{558A264A-CB45-4C92-8994-6164E09FC668}" srcOrd="2" destOrd="0" parTransId="{0C38B10C-A117-4DDB-9837-0E8239725F60}" sibTransId="{1F232422-2692-41E7-A426-C6EFA1B28A3D}"/>
    <dgm:cxn modelId="{443E3320-4DD6-4FD6-AA23-9DB0FC0A8531}" type="presOf" srcId="{A55F130F-69A4-4B64-A3C3-2792F0CB77CE}" destId="{FA425940-8A07-418C-8C97-DA6512F0AC99}" srcOrd="0" destOrd="3" presId="urn:microsoft.com/office/officeart/2005/8/layout/hList1"/>
    <dgm:cxn modelId="{016FB122-0D3B-4E34-AE52-3761EE445022}" srcId="{F290513F-E7CE-43E2-9AA1-6D22FBE5BE3F}" destId="{5C1371D8-06F5-4B74-BB3F-603FAB600B24}" srcOrd="1" destOrd="0" parTransId="{E5191D54-DEA9-4AEF-BA2C-3E22B27462F8}" sibTransId="{2267D932-CD71-4EE3-B466-439756BF7270}"/>
    <dgm:cxn modelId="{C3B8BD26-9246-4F51-9BA3-4EC87E04FA3F}" type="presOf" srcId="{4F3636B9-9C3D-4CEB-900C-D0885BC22317}" destId="{2E8287E4-1646-4F88-A7C5-00617528BDE5}" srcOrd="0" destOrd="0" presId="urn:microsoft.com/office/officeart/2005/8/layout/hList1"/>
    <dgm:cxn modelId="{40117129-1FD6-4A46-86C0-62B0C5664483}" srcId="{DA37A8F9-9724-4DF5-A43C-DB299A364E03}" destId="{C4BC97DC-AA5A-4DD6-8C91-FA50EB78EB83}" srcOrd="2" destOrd="0" parTransId="{D9DBDC5B-5C5F-481E-9C28-F65563A945F1}" sibTransId="{8FEA5D35-2A15-4476-A474-1B5FDEF99042}"/>
    <dgm:cxn modelId="{82EAD92E-BE25-4975-9308-0ECA6E5E51C0}" srcId="{F290513F-E7CE-43E2-9AA1-6D22FBE5BE3F}" destId="{995C5F05-6A6D-43DF-82AA-99DC570A7DB5}" srcOrd="3" destOrd="0" parTransId="{EA6089D8-5073-4A8C-8077-FCF82D2596ED}" sibTransId="{BB850EF7-0020-40F8-83DC-567C9F618CBF}"/>
    <dgm:cxn modelId="{ECB9AC39-4380-439C-BD5F-D2A0CFD93033}" type="presOf" srcId="{8638230A-A916-410D-BA7E-E4228361C401}" destId="{15399248-33FC-405A-8134-20FF9DD82CC9}" srcOrd="0" destOrd="1" presId="urn:microsoft.com/office/officeart/2005/8/layout/hList1"/>
    <dgm:cxn modelId="{9CC1715F-5619-4F4C-A1B0-A1D1FFC3D764}" type="presOf" srcId="{6484E44E-E724-47E0-A353-78470DE97E91}" destId="{15399248-33FC-405A-8134-20FF9DD82CC9}" srcOrd="0" destOrd="0" presId="urn:microsoft.com/office/officeart/2005/8/layout/hList1"/>
    <dgm:cxn modelId="{EDF8D162-3F12-4A28-8E45-5699B1088C43}" type="presOf" srcId="{DA37A8F9-9724-4DF5-A43C-DB299A364E03}" destId="{CCED7085-D7C3-450E-A32A-336336ABBEB8}" srcOrd="0" destOrd="0" presId="urn:microsoft.com/office/officeart/2005/8/layout/hList1"/>
    <dgm:cxn modelId="{F6883063-B2E0-43E1-8722-40A89708733D}" srcId="{C4BC97DC-AA5A-4DD6-8C91-FA50EB78EB83}" destId="{05F189D7-71B5-491C-AFD7-837B12902D12}" srcOrd="0" destOrd="0" parTransId="{DA875F36-DF8C-472D-81A4-22491A9E2968}" sibTransId="{EF49701B-CF90-48F8-B4BE-C7753BE55C03}"/>
    <dgm:cxn modelId="{06A7FD69-CBB3-491E-9F55-C2F794871DFB}" srcId="{4F3636B9-9C3D-4CEB-900C-D0885BC22317}" destId="{E417F132-F0C5-4D12-9F8C-9B98432CF7C0}" srcOrd="3" destOrd="0" parTransId="{E24E0BEE-4EB9-4DA3-B7E2-51E688CD1739}" sibTransId="{B3935D5C-3871-4D7B-88E7-A106AAF04C0B}"/>
    <dgm:cxn modelId="{7C5ECA72-8003-41E8-A73A-D52F810D7145}" srcId="{4F3636B9-9C3D-4CEB-900C-D0885BC22317}" destId="{E17D4E7B-41ED-4C65-8190-0CA7E89AB96F}" srcOrd="2" destOrd="0" parTransId="{CFC7C019-B881-4BC3-B6F0-B25E8F3E39F0}" sibTransId="{70C18D0E-1EA2-4BD4-8D9F-6A7DB5C3F503}"/>
    <dgm:cxn modelId="{261EFC73-E125-484F-BC0B-FF69671DFB7E}" type="presOf" srcId="{F290513F-E7CE-43E2-9AA1-6D22FBE5BE3F}" destId="{72BC83E7-0EAD-43FC-A5E0-EFFB50386941}" srcOrd="0" destOrd="0" presId="urn:microsoft.com/office/officeart/2005/8/layout/hList1"/>
    <dgm:cxn modelId="{0D052276-F7DA-48D0-9A6C-C8754714D064}" srcId="{C4BC97DC-AA5A-4DD6-8C91-FA50EB78EB83}" destId="{CB816283-B24A-4801-A61E-78BEF3755C3A}" srcOrd="1" destOrd="0" parTransId="{ECEC033D-1BE9-4EA9-9B4B-0F4A797927FF}" sibTransId="{4A3519A4-9821-4D14-99E5-E9ADFF8F98A6}"/>
    <dgm:cxn modelId="{75811478-43B4-48D4-AA9C-8523BD048BED}" srcId="{4F3636B9-9C3D-4CEB-900C-D0885BC22317}" destId="{8BFC7980-F7A9-40FD-A7CD-F8F197C061DF}" srcOrd="5" destOrd="0" parTransId="{2D7DDDBC-D687-4B1C-AA81-941969228089}" sibTransId="{2E83110D-CDFE-4F47-AE2A-CEAA0E678377}"/>
    <dgm:cxn modelId="{44CA4A79-1247-4665-9D2B-04713F7D9973}" srcId="{F290513F-E7CE-43E2-9AA1-6D22FBE5BE3F}" destId="{F48C21EA-55B5-4D0D-BD00-FEC151E7E92D}" srcOrd="0" destOrd="0" parTransId="{63AC2F22-699E-4740-B6E3-25E0210A311F}" sibTransId="{B9F08A7E-A4ED-4E3E-99D1-39D40B6490BF}"/>
    <dgm:cxn modelId="{B5FE9D7D-3E24-43F9-A432-2A9D8988FDA2}" type="presOf" srcId="{558A264A-CB45-4C92-8994-6164E09FC668}" destId="{9387B4A5-CBD1-402C-BD7D-89A06111169A}" srcOrd="0" destOrd="2" presId="urn:microsoft.com/office/officeart/2005/8/layout/hList1"/>
    <dgm:cxn modelId="{C5BE9E81-BD47-4628-95F9-8FD6130AD6D9}" srcId="{DA37A8F9-9724-4DF5-A43C-DB299A364E03}" destId="{4F3636B9-9C3D-4CEB-900C-D0885BC22317}" srcOrd="1" destOrd="0" parTransId="{924CA58F-FA51-457E-9EA8-017075722CDC}" sibTransId="{6036B1C1-F37E-4869-8003-F4E38412C855}"/>
    <dgm:cxn modelId="{8B4B0684-10C6-4F7C-AD3D-11C42CB392EE}" srcId="{DA37A8F9-9724-4DF5-A43C-DB299A364E03}" destId="{F290513F-E7CE-43E2-9AA1-6D22FBE5BE3F}" srcOrd="0" destOrd="0" parTransId="{5FF78B45-7A26-446F-87D7-850121AAD85E}" sibTransId="{9EB24D0F-C3C2-47B6-9574-267C48B3A4C9}"/>
    <dgm:cxn modelId="{FF80B085-30B1-4AA5-ADA0-3B9CE768D2C0}" srcId="{C4BC97DC-AA5A-4DD6-8C91-FA50EB78EB83}" destId="{E74A6E6A-28A3-4038-9590-E26B5B4177D1}" srcOrd="2" destOrd="0" parTransId="{2D136613-A5D9-48B6-ACDD-7F3E7CE812FD}" sibTransId="{CB7BE426-DD7D-47F7-9D12-699EED20680D}"/>
    <dgm:cxn modelId="{DC688389-FA94-475D-95D8-A3EF8BBC2A35}" type="presOf" srcId="{5C1371D8-06F5-4B74-BB3F-603FAB600B24}" destId="{9387B4A5-CBD1-402C-BD7D-89A06111169A}" srcOrd="0" destOrd="1" presId="urn:microsoft.com/office/officeart/2005/8/layout/hList1"/>
    <dgm:cxn modelId="{4BCBB089-456A-4BF9-8F61-5FBA7A8F258E}" srcId="{C4BC97DC-AA5A-4DD6-8C91-FA50EB78EB83}" destId="{A55F130F-69A4-4B64-A3C3-2792F0CB77CE}" srcOrd="3" destOrd="0" parTransId="{2EF16DD3-6A8C-4D94-A075-C41DF2F8B8C6}" sibTransId="{EF3F04B4-865C-4DBF-9CB0-4A5ADD228881}"/>
    <dgm:cxn modelId="{4284848B-7796-4323-AA84-8C1028E4248E}" type="presOf" srcId="{F48C21EA-55B5-4D0D-BD00-FEC151E7E92D}" destId="{9387B4A5-CBD1-402C-BD7D-89A06111169A}" srcOrd="0" destOrd="0" presId="urn:microsoft.com/office/officeart/2005/8/layout/hList1"/>
    <dgm:cxn modelId="{B9239C9B-D171-4BD6-9746-A4D01AFCD2E8}" type="presOf" srcId="{3ABF6213-8B75-4522-8DBB-14164EDF47D3}" destId="{FA425940-8A07-418C-8C97-DA6512F0AC99}" srcOrd="0" destOrd="4" presId="urn:microsoft.com/office/officeart/2005/8/layout/hList1"/>
    <dgm:cxn modelId="{50D840A9-1A33-44BD-B0A6-A74727F2AB9A}" srcId="{4F3636B9-9C3D-4CEB-900C-D0885BC22317}" destId="{8638230A-A916-410D-BA7E-E4228361C401}" srcOrd="1" destOrd="0" parTransId="{860A44BB-1A31-4447-8C79-972354CF1347}" sibTransId="{5B0E6DD9-CB69-427E-B9B2-6E47425F8AFF}"/>
    <dgm:cxn modelId="{25699DB3-BB26-4353-A8B5-869442CB6CDA}" type="presOf" srcId="{C4BC97DC-AA5A-4DD6-8C91-FA50EB78EB83}" destId="{83BB0EAA-026C-4899-92AD-D11864653830}" srcOrd="0" destOrd="0" presId="urn:microsoft.com/office/officeart/2005/8/layout/hList1"/>
    <dgm:cxn modelId="{B989C3BD-48E7-4998-833E-B852C45F2995}" type="presOf" srcId="{CB816283-B24A-4801-A61E-78BEF3755C3A}" destId="{FA425940-8A07-418C-8C97-DA6512F0AC99}" srcOrd="0" destOrd="1" presId="urn:microsoft.com/office/officeart/2005/8/layout/hList1"/>
    <dgm:cxn modelId="{B7C00ACA-2460-4A9A-AB9D-F6FE12138A55}" type="presOf" srcId="{E417F132-F0C5-4D12-9F8C-9B98432CF7C0}" destId="{15399248-33FC-405A-8134-20FF9DD82CC9}" srcOrd="0" destOrd="3" presId="urn:microsoft.com/office/officeart/2005/8/layout/hList1"/>
    <dgm:cxn modelId="{25ADC1CE-D150-46FE-9800-63BD2BB0FCA9}" type="presOf" srcId="{9EB335E4-FB3A-4372-847B-18B93F2655B8}" destId="{15399248-33FC-405A-8134-20FF9DD82CC9}" srcOrd="0" destOrd="4" presId="urn:microsoft.com/office/officeart/2005/8/layout/hList1"/>
    <dgm:cxn modelId="{AA5106D4-9EA0-43F0-AF3E-78B02C32244D}" srcId="{4F3636B9-9C3D-4CEB-900C-D0885BC22317}" destId="{9EB335E4-FB3A-4372-847B-18B93F2655B8}" srcOrd="4" destOrd="0" parTransId="{66332917-EEA6-43C8-8AF3-02E8EF2B01CD}" sibTransId="{0E5C490A-A1CC-4B2B-89DB-0B6E6B854BC9}"/>
    <dgm:cxn modelId="{37F043DD-B046-43BF-947B-E9417B139118}" type="presOf" srcId="{E17D4E7B-41ED-4C65-8190-0CA7E89AB96F}" destId="{15399248-33FC-405A-8134-20FF9DD82CC9}" srcOrd="0" destOrd="2" presId="urn:microsoft.com/office/officeart/2005/8/layout/hList1"/>
    <dgm:cxn modelId="{078AD6EC-E726-47B2-AAC8-0D559A859794}" srcId="{4F3636B9-9C3D-4CEB-900C-D0885BC22317}" destId="{6484E44E-E724-47E0-A353-78470DE97E91}" srcOrd="0" destOrd="0" parTransId="{E11110AB-8F38-41D0-9308-AFD6674A37DC}" sibTransId="{1428F341-7E50-475D-9E16-427933EE7E06}"/>
    <dgm:cxn modelId="{97CB54F0-FB88-4923-9E1A-D5F92DA26235}" type="presOf" srcId="{8BFC7980-F7A9-40FD-A7CD-F8F197C061DF}" destId="{15399248-33FC-405A-8134-20FF9DD82CC9}" srcOrd="0" destOrd="5" presId="urn:microsoft.com/office/officeart/2005/8/layout/hList1"/>
    <dgm:cxn modelId="{D95859F9-3779-4BCE-922E-AE204AE33E0D}" type="presOf" srcId="{E74A6E6A-28A3-4038-9590-E26B5B4177D1}" destId="{FA425940-8A07-418C-8C97-DA6512F0AC99}" srcOrd="0" destOrd="2" presId="urn:microsoft.com/office/officeart/2005/8/layout/hList1"/>
    <dgm:cxn modelId="{5EA1A9F9-B757-4ACF-AF63-B71D3009CBC4}" type="presOf" srcId="{995C5F05-6A6D-43DF-82AA-99DC570A7DB5}" destId="{9387B4A5-CBD1-402C-BD7D-89A06111169A}" srcOrd="0" destOrd="3" presId="urn:microsoft.com/office/officeart/2005/8/layout/hList1"/>
    <dgm:cxn modelId="{4D05C1FA-8154-4F61-AF3F-8D3A87612E37}" srcId="{C4BC97DC-AA5A-4DD6-8C91-FA50EB78EB83}" destId="{3ABF6213-8B75-4522-8DBB-14164EDF47D3}" srcOrd="4" destOrd="0" parTransId="{071B3448-B96A-4CFB-98DA-3DF92A6A0CB9}" sibTransId="{972BCCA8-29DC-48EB-8B17-B84130E6B19F}"/>
    <dgm:cxn modelId="{A2980174-AE20-45ED-9068-E5961B5348FF}" type="presParOf" srcId="{CCED7085-D7C3-450E-A32A-336336ABBEB8}" destId="{4BD218D3-7F0A-4CBC-87A9-6B60B1FE9EAD}" srcOrd="0" destOrd="0" presId="urn:microsoft.com/office/officeart/2005/8/layout/hList1"/>
    <dgm:cxn modelId="{79E9465D-5856-406E-8576-066BED947309}" type="presParOf" srcId="{4BD218D3-7F0A-4CBC-87A9-6B60B1FE9EAD}" destId="{72BC83E7-0EAD-43FC-A5E0-EFFB50386941}" srcOrd="0" destOrd="0" presId="urn:microsoft.com/office/officeart/2005/8/layout/hList1"/>
    <dgm:cxn modelId="{73667540-AF4A-4A3B-BB74-1D4B9B582082}" type="presParOf" srcId="{4BD218D3-7F0A-4CBC-87A9-6B60B1FE9EAD}" destId="{9387B4A5-CBD1-402C-BD7D-89A06111169A}" srcOrd="1" destOrd="0" presId="urn:microsoft.com/office/officeart/2005/8/layout/hList1"/>
    <dgm:cxn modelId="{2FC70DD8-C7FC-42C3-A4C2-9EE463F4225D}" type="presParOf" srcId="{CCED7085-D7C3-450E-A32A-336336ABBEB8}" destId="{E905810F-7994-420D-B713-E1CA2BE809EC}" srcOrd="1" destOrd="0" presId="urn:microsoft.com/office/officeart/2005/8/layout/hList1"/>
    <dgm:cxn modelId="{E9143F09-67A0-4BAA-95BE-915A7344C364}" type="presParOf" srcId="{CCED7085-D7C3-450E-A32A-336336ABBEB8}" destId="{214AEE18-0CC5-4659-86CA-336E9B16A6A3}" srcOrd="2" destOrd="0" presId="urn:microsoft.com/office/officeart/2005/8/layout/hList1"/>
    <dgm:cxn modelId="{3B3F7391-7703-41C2-9A4F-AB802D89E606}" type="presParOf" srcId="{214AEE18-0CC5-4659-86CA-336E9B16A6A3}" destId="{2E8287E4-1646-4F88-A7C5-00617528BDE5}" srcOrd="0" destOrd="0" presId="urn:microsoft.com/office/officeart/2005/8/layout/hList1"/>
    <dgm:cxn modelId="{1FCB84C4-00CD-4284-B9F5-087B49A01CB4}" type="presParOf" srcId="{214AEE18-0CC5-4659-86CA-336E9B16A6A3}" destId="{15399248-33FC-405A-8134-20FF9DD82CC9}" srcOrd="1" destOrd="0" presId="urn:microsoft.com/office/officeart/2005/8/layout/hList1"/>
    <dgm:cxn modelId="{6A54F397-4488-46E4-BFD0-B0825B98B983}" type="presParOf" srcId="{CCED7085-D7C3-450E-A32A-336336ABBEB8}" destId="{97224C4B-E427-4FAF-A0CF-36E06B180812}" srcOrd="3" destOrd="0" presId="urn:microsoft.com/office/officeart/2005/8/layout/hList1"/>
    <dgm:cxn modelId="{1B1936BC-80E6-4016-9D59-EC4D113BF08A}" type="presParOf" srcId="{CCED7085-D7C3-450E-A32A-336336ABBEB8}" destId="{DC872B70-BE7E-4DA0-BAC7-91069F84A60F}" srcOrd="4" destOrd="0" presId="urn:microsoft.com/office/officeart/2005/8/layout/hList1"/>
    <dgm:cxn modelId="{7A8F8E79-DAAE-45EA-BC86-DF1914E80B60}" type="presParOf" srcId="{DC872B70-BE7E-4DA0-BAC7-91069F84A60F}" destId="{83BB0EAA-026C-4899-92AD-D11864653830}" srcOrd="0" destOrd="0" presId="urn:microsoft.com/office/officeart/2005/8/layout/hList1"/>
    <dgm:cxn modelId="{24141573-A87F-49FF-9EC5-2B0DCEB26607}" type="presParOf" srcId="{DC872B70-BE7E-4DA0-BAC7-91069F84A60F}" destId="{FA425940-8A07-418C-8C97-DA6512F0AC99}"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81A4442-DDB4-4309-98DC-70289EB67943}" type="doc">
      <dgm:prSet loTypeId="urn:microsoft.com/office/officeart/2005/8/layout/hList6" loCatId="list" qsTypeId="urn:microsoft.com/office/officeart/2005/8/quickstyle/simple3" qsCatId="simple" csTypeId="urn:microsoft.com/office/officeart/2005/8/colors/colorful1" csCatId="colorful" phldr="1"/>
      <dgm:spPr/>
      <dgm:t>
        <a:bodyPr/>
        <a:lstStyle/>
        <a:p>
          <a:endParaRPr lang="it-IT"/>
        </a:p>
      </dgm:t>
    </dgm:pt>
    <dgm:pt modelId="{7B082923-A3D6-4069-9FBD-188576AC9D27}">
      <dgm:prSet/>
      <dgm:spPr/>
      <dgm:t>
        <a:bodyPr/>
        <a:lstStyle/>
        <a:p>
          <a:r>
            <a:rPr lang="it-IT" b="0" i="0" baseline="0">
              <a:latin typeface="+mj-lt"/>
            </a:rPr>
            <a:t>Fornisci il contesto</a:t>
          </a:r>
          <a:endParaRPr lang="it-IT">
            <a:latin typeface="+mj-lt"/>
          </a:endParaRPr>
        </a:p>
      </dgm:t>
    </dgm:pt>
    <dgm:pt modelId="{583CC7FD-B083-4F18-B6FF-3463D6D20CBE}" type="parTrans" cxnId="{524AB6F3-DCAD-49ED-A63F-B865DABDDCFE}">
      <dgm:prSet/>
      <dgm:spPr/>
      <dgm:t>
        <a:bodyPr/>
        <a:lstStyle/>
        <a:p>
          <a:endParaRPr lang="it-IT">
            <a:latin typeface="+mj-lt"/>
          </a:endParaRPr>
        </a:p>
      </dgm:t>
    </dgm:pt>
    <dgm:pt modelId="{51ACC91E-6B28-43DF-8E84-4718B9C45833}" type="sibTrans" cxnId="{524AB6F3-DCAD-49ED-A63F-B865DABDDCFE}">
      <dgm:prSet/>
      <dgm:spPr/>
      <dgm:t>
        <a:bodyPr/>
        <a:lstStyle/>
        <a:p>
          <a:endParaRPr lang="it-IT">
            <a:latin typeface="+mj-lt"/>
          </a:endParaRPr>
        </a:p>
      </dgm:t>
    </dgm:pt>
    <dgm:pt modelId="{35F04769-4230-4C97-9CE4-5CE4751A5111}">
      <dgm:prSet/>
      <dgm:spPr/>
      <dgm:t>
        <a:bodyPr/>
        <a:lstStyle/>
        <a:p>
          <a:r>
            <a:rPr lang="it-IT" b="0" i="0" baseline="0" dirty="0">
              <a:latin typeface="+mj-lt"/>
            </a:rPr>
            <a:t>Classe, disciplina, età, obiettivi, tempi, numero di studenti</a:t>
          </a:r>
          <a:endParaRPr lang="it-IT" dirty="0">
            <a:latin typeface="+mj-lt"/>
          </a:endParaRPr>
        </a:p>
      </dgm:t>
    </dgm:pt>
    <dgm:pt modelId="{89DE9A14-AFEE-4782-9CAD-F5FEA10DDC81}" type="parTrans" cxnId="{C25CD40D-F41E-4578-B3C6-888296DAC64E}">
      <dgm:prSet/>
      <dgm:spPr/>
      <dgm:t>
        <a:bodyPr/>
        <a:lstStyle/>
        <a:p>
          <a:endParaRPr lang="it-IT">
            <a:latin typeface="+mj-lt"/>
          </a:endParaRPr>
        </a:p>
      </dgm:t>
    </dgm:pt>
    <dgm:pt modelId="{D573CBB2-0F73-48F2-871E-17D0096DF4A9}" type="sibTrans" cxnId="{C25CD40D-F41E-4578-B3C6-888296DAC64E}">
      <dgm:prSet/>
      <dgm:spPr/>
      <dgm:t>
        <a:bodyPr/>
        <a:lstStyle/>
        <a:p>
          <a:endParaRPr lang="it-IT">
            <a:latin typeface="+mj-lt"/>
          </a:endParaRPr>
        </a:p>
      </dgm:t>
    </dgm:pt>
    <dgm:pt modelId="{FD795D2E-C68F-4FEE-BF20-E8A433268FF3}">
      <dgm:prSet/>
      <dgm:spPr/>
      <dgm:t>
        <a:bodyPr/>
        <a:lstStyle/>
        <a:p>
          <a:r>
            <a:rPr lang="it-IT" b="0" i="0" baseline="0" dirty="0">
              <a:latin typeface="+mj-lt"/>
            </a:rPr>
            <a:t>Esplicita i vincoli</a:t>
          </a:r>
          <a:endParaRPr lang="it-IT" dirty="0">
            <a:latin typeface="+mj-lt"/>
          </a:endParaRPr>
        </a:p>
      </dgm:t>
    </dgm:pt>
    <dgm:pt modelId="{32A16D73-D04B-42E2-B64E-0A20FC03D0F2}" type="parTrans" cxnId="{42C6F290-DC92-4C7D-B04E-B113983DBD1E}">
      <dgm:prSet/>
      <dgm:spPr/>
      <dgm:t>
        <a:bodyPr/>
        <a:lstStyle/>
        <a:p>
          <a:endParaRPr lang="it-IT">
            <a:latin typeface="+mj-lt"/>
          </a:endParaRPr>
        </a:p>
      </dgm:t>
    </dgm:pt>
    <dgm:pt modelId="{0C0E3278-C366-46D4-937E-B0C4AF4E91DD}" type="sibTrans" cxnId="{42C6F290-DC92-4C7D-B04E-B113983DBD1E}">
      <dgm:prSet/>
      <dgm:spPr/>
      <dgm:t>
        <a:bodyPr/>
        <a:lstStyle/>
        <a:p>
          <a:endParaRPr lang="it-IT">
            <a:latin typeface="+mj-lt"/>
          </a:endParaRPr>
        </a:p>
      </dgm:t>
    </dgm:pt>
    <dgm:pt modelId="{4B54314C-5FC9-47E7-99EC-DFE05EC6BD8C}">
      <dgm:prSet/>
      <dgm:spPr/>
      <dgm:t>
        <a:bodyPr/>
        <a:lstStyle/>
        <a:p>
          <a:r>
            <a:rPr lang="it-IT" b="0" i="0" baseline="0" dirty="0">
              <a:latin typeface="+mj-lt"/>
            </a:rPr>
            <a:t>Attività collaborativa, 2 ore, Moodle disponibile, lavoro a gruppi</a:t>
          </a:r>
          <a:endParaRPr lang="it-IT" dirty="0">
            <a:latin typeface="+mj-lt"/>
          </a:endParaRPr>
        </a:p>
      </dgm:t>
    </dgm:pt>
    <dgm:pt modelId="{8B65848B-62C9-4402-B4EA-86A29F92690F}" type="parTrans" cxnId="{5A622E9E-9E17-45E8-A77B-DE8EE459106E}">
      <dgm:prSet/>
      <dgm:spPr/>
      <dgm:t>
        <a:bodyPr/>
        <a:lstStyle/>
        <a:p>
          <a:endParaRPr lang="it-IT">
            <a:latin typeface="+mj-lt"/>
          </a:endParaRPr>
        </a:p>
      </dgm:t>
    </dgm:pt>
    <dgm:pt modelId="{4C3C67D6-5454-4339-992E-774536F1D396}" type="sibTrans" cxnId="{5A622E9E-9E17-45E8-A77B-DE8EE459106E}">
      <dgm:prSet/>
      <dgm:spPr/>
      <dgm:t>
        <a:bodyPr/>
        <a:lstStyle/>
        <a:p>
          <a:endParaRPr lang="it-IT">
            <a:latin typeface="+mj-lt"/>
          </a:endParaRPr>
        </a:p>
      </dgm:t>
    </dgm:pt>
    <dgm:pt modelId="{006A2FD9-2844-4E7B-9CAE-7D1044187C4C}">
      <dgm:prSet/>
      <dgm:spPr/>
      <dgm:t>
        <a:bodyPr/>
        <a:lstStyle/>
        <a:p>
          <a:r>
            <a:rPr lang="it-IT" b="0" i="0" baseline="0">
              <a:latin typeface="+mj-lt"/>
            </a:rPr>
            <a:t>Lavora per iterazioni</a:t>
          </a:r>
          <a:endParaRPr lang="it-IT">
            <a:latin typeface="+mj-lt"/>
          </a:endParaRPr>
        </a:p>
      </dgm:t>
    </dgm:pt>
    <dgm:pt modelId="{7DA763E1-FA32-44CE-9F8E-DED9F10E5B3E}" type="parTrans" cxnId="{750B8999-C105-4111-81C3-04CD89268296}">
      <dgm:prSet/>
      <dgm:spPr/>
      <dgm:t>
        <a:bodyPr/>
        <a:lstStyle/>
        <a:p>
          <a:endParaRPr lang="it-IT">
            <a:latin typeface="+mj-lt"/>
          </a:endParaRPr>
        </a:p>
      </dgm:t>
    </dgm:pt>
    <dgm:pt modelId="{E9932B84-ACE8-4D50-9972-330698A3E297}" type="sibTrans" cxnId="{750B8999-C105-4111-81C3-04CD89268296}">
      <dgm:prSet/>
      <dgm:spPr/>
      <dgm:t>
        <a:bodyPr/>
        <a:lstStyle/>
        <a:p>
          <a:endParaRPr lang="it-IT">
            <a:latin typeface="+mj-lt"/>
          </a:endParaRPr>
        </a:p>
      </dgm:t>
    </dgm:pt>
    <dgm:pt modelId="{65325343-D6C7-4FC4-9793-2AAA8FAB6734}">
      <dgm:prSet/>
      <dgm:spPr/>
      <dgm:t>
        <a:bodyPr/>
        <a:lstStyle/>
        <a:p>
          <a:r>
            <a:rPr lang="it-IT" b="0" i="0" baseline="0" dirty="0">
              <a:latin typeface="+mj-lt"/>
            </a:rPr>
            <a:t>Chiedi alternative, revisioni, miglioramenti e motivazioni</a:t>
          </a:r>
          <a:endParaRPr lang="it-IT" dirty="0">
            <a:latin typeface="+mj-lt"/>
          </a:endParaRPr>
        </a:p>
      </dgm:t>
    </dgm:pt>
    <dgm:pt modelId="{16970659-148D-4232-8B8B-5E6291444657}" type="parTrans" cxnId="{3E2D014A-14D9-4C0B-8F78-09F041EBB2AA}">
      <dgm:prSet/>
      <dgm:spPr/>
      <dgm:t>
        <a:bodyPr/>
        <a:lstStyle/>
        <a:p>
          <a:endParaRPr lang="it-IT">
            <a:latin typeface="+mj-lt"/>
          </a:endParaRPr>
        </a:p>
      </dgm:t>
    </dgm:pt>
    <dgm:pt modelId="{EB515AEF-8F7D-4844-9147-1F4D1661A872}" type="sibTrans" cxnId="{3E2D014A-14D9-4C0B-8F78-09F041EBB2AA}">
      <dgm:prSet/>
      <dgm:spPr/>
      <dgm:t>
        <a:bodyPr/>
        <a:lstStyle/>
        <a:p>
          <a:endParaRPr lang="it-IT">
            <a:latin typeface="+mj-lt"/>
          </a:endParaRPr>
        </a:p>
      </dgm:t>
    </dgm:pt>
    <dgm:pt modelId="{512F1643-6CEF-4B90-875C-A6B6674F8F08}">
      <dgm:prSet/>
      <dgm:spPr/>
      <dgm:t>
        <a:bodyPr/>
        <a:lstStyle/>
        <a:p>
          <a:r>
            <a:rPr lang="it-IT" b="0" i="0" baseline="0">
              <a:latin typeface="+mj-lt"/>
            </a:rPr>
            <a:t>Verifica sempre l'output</a:t>
          </a:r>
          <a:endParaRPr lang="it-IT">
            <a:latin typeface="+mj-lt"/>
          </a:endParaRPr>
        </a:p>
      </dgm:t>
    </dgm:pt>
    <dgm:pt modelId="{149D4CFF-76DD-47A7-A6FF-BA83D1D20D9C}" type="parTrans" cxnId="{A0207FB7-A47E-4E2C-9B8C-C5067CD0D619}">
      <dgm:prSet/>
      <dgm:spPr/>
      <dgm:t>
        <a:bodyPr/>
        <a:lstStyle/>
        <a:p>
          <a:endParaRPr lang="it-IT">
            <a:latin typeface="+mj-lt"/>
          </a:endParaRPr>
        </a:p>
      </dgm:t>
    </dgm:pt>
    <dgm:pt modelId="{ECDEB437-2260-48DA-9CBC-DF0635E77737}" type="sibTrans" cxnId="{A0207FB7-A47E-4E2C-9B8C-C5067CD0D619}">
      <dgm:prSet/>
      <dgm:spPr/>
      <dgm:t>
        <a:bodyPr/>
        <a:lstStyle/>
        <a:p>
          <a:endParaRPr lang="it-IT">
            <a:latin typeface="+mj-lt"/>
          </a:endParaRPr>
        </a:p>
      </dgm:t>
    </dgm:pt>
    <dgm:pt modelId="{B985206E-7D81-48BB-BE5C-7193094EAFDF}">
      <dgm:prSet/>
      <dgm:spPr/>
      <dgm:t>
        <a:bodyPr/>
        <a:lstStyle/>
        <a:p>
          <a:r>
            <a:rPr lang="it-IT" b="0" i="0" baseline="0" dirty="0">
              <a:latin typeface="+mj-lt"/>
            </a:rPr>
            <a:t>Coerenza didattica e compatibilità con la propria installazione Moodle</a:t>
          </a:r>
          <a:endParaRPr lang="it-IT" dirty="0">
            <a:latin typeface="+mj-lt"/>
          </a:endParaRPr>
        </a:p>
      </dgm:t>
    </dgm:pt>
    <dgm:pt modelId="{9539630B-BFF5-46FD-891F-A946754E0CD9}" type="parTrans" cxnId="{81CCE389-4D0C-4B8E-B307-9C76608A93F6}">
      <dgm:prSet/>
      <dgm:spPr/>
      <dgm:t>
        <a:bodyPr/>
        <a:lstStyle/>
        <a:p>
          <a:endParaRPr lang="it-IT">
            <a:latin typeface="+mj-lt"/>
          </a:endParaRPr>
        </a:p>
      </dgm:t>
    </dgm:pt>
    <dgm:pt modelId="{C94DC1B8-0A62-4204-9CEA-B8C017BB16AF}" type="sibTrans" cxnId="{81CCE389-4D0C-4B8E-B307-9C76608A93F6}">
      <dgm:prSet/>
      <dgm:spPr/>
      <dgm:t>
        <a:bodyPr/>
        <a:lstStyle/>
        <a:p>
          <a:endParaRPr lang="it-IT">
            <a:latin typeface="+mj-lt"/>
          </a:endParaRPr>
        </a:p>
      </dgm:t>
    </dgm:pt>
    <dgm:pt modelId="{A027F952-6815-4B5B-829B-239C7237091F}" type="pres">
      <dgm:prSet presAssocID="{781A4442-DDB4-4309-98DC-70289EB67943}" presName="Name0" presStyleCnt="0">
        <dgm:presLayoutVars>
          <dgm:dir/>
          <dgm:resizeHandles val="exact"/>
        </dgm:presLayoutVars>
      </dgm:prSet>
      <dgm:spPr/>
    </dgm:pt>
    <dgm:pt modelId="{D758DD75-7F27-446A-BED8-F2E336501C29}" type="pres">
      <dgm:prSet presAssocID="{7B082923-A3D6-4069-9FBD-188576AC9D27}" presName="node" presStyleLbl="node1" presStyleIdx="0" presStyleCnt="4">
        <dgm:presLayoutVars>
          <dgm:bulletEnabled val="1"/>
        </dgm:presLayoutVars>
      </dgm:prSet>
      <dgm:spPr/>
    </dgm:pt>
    <dgm:pt modelId="{D052C851-6D4C-4AC8-8F75-D0F3A25167C0}" type="pres">
      <dgm:prSet presAssocID="{51ACC91E-6B28-43DF-8E84-4718B9C45833}" presName="sibTrans" presStyleCnt="0"/>
      <dgm:spPr/>
    </dgm:pt>
    <dgm:pt modelId="{B9CA7081-8CDF-412B-A37E-DFF6C9E99939}" type="pres">
      <dgm:prSet presAssocID="{FD795D2E-C68F-4FEE-BF20-E8A433268FF3}" presName="node" presStyleLbl="node1" presStyleIdx="1" presStyleCnt="4">
        <dgm:presLayoutVars>
          <dgm:bulletEnabled val="1"/>
        </dgm:presLayoutVars>
      </dgm:prSet>
      <dgm:spPr/>
    </dgm:pt>
    <dgm:pt modelId="{FB638411-02F2-49E4-99BC-C63C0B97F169}" type="pres">
      <dgm:prSet presAssocID="{0C0E3278-C366-46D4-937E-B0C4AF4E91DD}" presName="sibTrans" presStyleCnt="0"/>
      <dgm:spPr/>
    </dgm:pt>
    <dgm:pt modelId="{C1012A4D-901C-4471-8FCA-015304D10442}" type="pres">
      <dgm:prSet presAssocID="{006A2FD9-2844-4E7B-9CAE-7D1044187C4C}" presName="node" presStyleLbl="node1" presStyleIdx="2" presStyleCnt="4">
        <dgm:presLayoutVars>
          <dgm:bulletEnabled val="1"/>
        </dgm:presLayoutVars>
      </dgm:prSet>
      <dgm:spPr/>
    </dgm:pt>
    <dgm:pt modelId="{560392AB-DAD2-470D-92B8-63EF35AC89A7}" type="pres">
      <dgm:prSet presAssocID="{E9932B84-ACE8-4D50-9972-330698A3E297}" presName="sibTrans" presStyleCnt="0"/>
      <dgm:spPr/>
    </dgm:pt>
    <dgm:pt modelId="{7A55F102-CE6E-45B7-81C8-8660F589A0E5}" type="pres">
      <dgm:prSet presAssocID="{512F1643-6CEF-4B90-875C-A6B6674F8F08}" presName="node" presStyleLbl="node1" presStyleIdx="3" presStyleCnt="4">
        <dgm:presLayoutVars>
          <dgm:bulletEnabled val="1"/>
        </dgm:presLayoutVars>
      </dgm:prSet>
      <dgm:spPr/>
    </dgm:pt>
  </dgm:ptLst>
  <dgm:cxnLst>
    <dgm:cxn modelId="{C25CD40D-F41E-4578-B3C6-888296DAC64E}" srcId="{7B082923-A3D6-4069-9FBD-188576AC9D27}" destId="{35F04769-4230-4C97-9CE4-5CE4751A5111}" srcOrd="0" destOrd="0" parTransId="{89DE9A14-AFEE-4782-9CAD-F5FEA10DDC81}" sibTransId="{D573CBB2-0F73-48F2-871E-17D0096DF4A9}"/>
    <dgm:cxn modelId="{CC948C24-CB3E-4F0C-A5B7-7E58AEF862C8}" type="presOf" srcId="{006A2FD9-2844-4E7B-9CAE-7D1044187C4C}" destId="{C1012A4D-901C-4471-8FCA-015304D10442}" srcOrd="0" destOrd="0" presId="urn:microsoft.com/office/officeart/2005/8/layout/hList6"/>
    <dgm:cxn modelId="{C4D1EE2F-06B8-4FAF-8E42-A223B977159B}" type="presOf" srcId="{35F04769-4230-4C97-9CE4-5CE4751A5111}" destId="{D758DD75-7F27-446A-BED8-F2E336501C29}" srcOrd="0" destOrd="1" presId="urn:microsoft.com/office/officeart/2005/8/layout/hList6"/>
    <dgm:cxn modelId="{6B80C841-8DD6-49F3-8E3E-A2B8B89CB5D4}" type="presOf" srcId="{512F1643-6CEF-4B90-875C-A6B6674F8F08}" destId="{7A55F102-CE6E-45B7-81C8-8660F589A0E5}" srcOrd="0" destOrd="0" presId="urn:microsoft.com/office/officeart/2005/8/layout/hList6"/>
    <dgm:cxn modelId="{E028B847-495D-4C81-859C-6687DA105C3F}" type="presOf" srcId="{7B082923-A3D6-4069-9FBD-188576AC9D27}" destId="{D758DD75-7F27-446A-BED8-F2E336501C29}" srcOrd="0" destOrd="0" presId="urn:microsoft.com/office/officeart/2005/8/layout/hList6"/>
    <dgm:cxn modelId="{E1F36A69-01D3-4996-8BA0-4F9F7F88B97D}" type="presOf" srcId="{B985206E-7D81-48BB-BE5C-7193094EAFDF}" destId="{7A55F102-CE6E-45B7-81C8-8660F589A0E5}" srcOrd="0" destOrd="1" presId="urn:microsoft.com/office/officeart/2005/8/layout/hList6"/>
    <dgm:cxn modelId="{3E2D014A-14D9-4C0B-8F78-09F041EBB2AA}" srcId="{006A2FD9-2844-4E7B-9CAE-7D1044187C4C}" destId="{65325343-D6C7-4FC4-9793-2AAA8FAB6734}" srcOrd="0" destOrd="0" parTransId="{16970659-148D-4232-8B8B-5E6291444657}" sibTransId="{EB515AEF-8F7D-4844-9147-1F4D1661A872}"/>
    <dgm:cxn modelId="{81CCE389-4D0C-4B8E-B307-9C76608A93F6}" srcId="{512F1643-6CEF-4B90-875C-A6B6674F8F08}" destId="{B985206E-7D81-48BB-BE5C-7193094EAFDF}" srcOrd="0" destOrd="0" parTransId="{9539630B-BFF5-46FD-891F-A946754E0CD9}" sibTransId="{C94DC1B8-0A62-4204-9CEA-B8C017BB16AF}"/>
    <dgm:cxn modelId="{BAD39D8E-54BF-4A05-BB46-9B759819B558}" type="presOf" srcId="{FD795D2E-C68F-4FEE-BF20-E8A433268FF3}" destId="{B9CA7081-8CDF-412B-A37E-DFF6C9E99939}" srcOrd="0" destOrd="0" presId="urn:microsoft.com/office/officeart/2005/8/layout/hList6"/>
    <dgm:cxn modelId="{42C6F290-DC92-4C7D-B04E-B113983DBD1E}" srcId="{781A4442-DDB4-4309-98DC-70289EB67943}" destId="{FD795D2E-C68F-4FEE-BF20-E8A433268FF3}" srcOrd="1" destOrd="0" parTransId="{32A16D73-D04B-42E2-B64E-0A20FC03D0F2}" sibTransId="{0C0E3278-C366-46D4-937E-B0C4AF4E91DD}"/>
    <dgm:cxn modelId="{750B8999-C105-4111-81C3-04CD89268296}" srcId="{781A4442-DDB4-4309-98DC-70289EB67943}" destId="{006A2FD9-2844-4E7B-9CAE-7D1044187C4C}" srcOrd="2" destOrd="0" parTransId="{7DA763E1-FA32-44CE-9F8E-DED9F10E5B3E}" sibTransId="{E9932B84-ACE8-4D50-9972-330698A3E297}"/>
    <dgm:cxn modelId="{5A622E9E-9E17-45E8-A77B-DE8EE459106E}" srcId="{FD795D2E-C68F-4FEE-BF20-E8A433268FF3}" destId="{4B54314C-5FC9-47E7-99EC-DFE05EC6BD8C}" srcOrd="0" destOrd="0" parTransId="{8B65848B-62C9-4402-B4EA-86A29F92690F}" sibTransId="{4C3C67D6-5454-4339-992E-774536F1D396}"/>
    <dgm:cxn modelId="{A0207FB7-A47E-4E2C-9B8C-C5067CD0D619}" srcId="{781A4442-DDB4-4309-98DC-70289EB67943}" destId="{512F1643-6CEF-4B90-875C-A6B6674F8F08}" srcOrd="3" destOrd="0" parTransId="{149D4CFF-76DD-47A7-A6FF-BA83D1D20D9C}" sibTransId="{ECDEB437-2260-48DA-9CBC-DF0635E77737}"/>
    <dgm:cxn modelId="{F84205B8-9519-4634-826B-4C8A98C34DCF}" type="presOf" srcId="{65325343-D6C7-4FC4-9793-2AAA8FAB6734}" destId="{C1012A4D-901C-4471-8FCA-015304D10442}" srcOrd="0" destOrd="1" presId="urn:microsoft.com/office/officeart/2005/8/layout/hList6"/>
    <dgm:cxn modelId="{A2C50FBA-1A83-4C88-BAAD-8B9BD8E850CC}" type="presOf" srcId="{781A4442-DDB4-4309-98DC-70289EB67943}" destId="{A027F952-6815-4B5B-829B-239C7237091F}" srcOrd="0" destOrd="0" presId="urn:microsoft.com/office/officeart/2005/8/layout/hList6"/>
    <dgm:cxn modelId="{524AB6F3-DCAD-49ED-A63F-B865DABDDCFE}" srcId="{781A4442-DDB4-4309-98DC-70289EB67943}" destId="{7B082923-A3D6-4069-9FBD-188576AC9D27}" srcOrd="0" destOrd="0" parTransId="{583CC7FD-B083-4F18-B6FF-3463D6D20CBE}" sibTransId="{51ACC91E-6B28-43DF-8E84-4718B9C45833}"/>
    <dgm:cxn modelId="{7D0C0CF8-FEDC-4E34-B2F8-F26C33B25CAB}" type="presOf" srcId="{4B54314C-5FC9-47E7-99EC-DFE05EC6BD8C}" destId="{B9CA7081-8CDF-412B-A37E-DFF6C9E99939}" srcOrd="0" destOrd="1" presId="urn:microsoft.com/office/officeart/2005/8/layout/hList6"/>
    <dgm:cxn modelId="{04850309-57F9-444D-B939-D2A22CC3561F}" type="presParOf" srcId="{A027F952-6815-4B5B-829B-239C7237091F}" destId="{D758DD75-7F27-446A-BED8-F2E336501C29}" srcOrd="0" destOrd="0" presId="urn:microsoft.com/office/officeart/2005/8/layout/hList6"/>
    <dgm:cxn modelId="{72213FB1-2800-4DEA-B5BF-E4E3CBF3DB31}" type="presParOf" srcId="{A027F952-6815-4B5B-829B-239C7237091F}" destId="{D052C851-6D4C-4AC8-8F75-D0F3A25167C0}" srcOrd="1" destOrd="0" presId="urn:microsoft.com/office/officeart/2005/8/layout/hList6"/>
    <dgm:cxn modelId="{3EF63948-2214-42DE-B61D-B9ACD0EFBAA0}" type="presParOf" srcId="{A027F952-6815-4B5B-829B-239C7237091F}" destId="{B9CA7081-8CDF-412B-A37E-DFF6C9E99939}" srcOrd="2" destOrd="0" presId="urn:microsoft.com/office/officeart/2005/8/layout/hList6"/>
    <dgm:cxn modelId="{6CE654C4-1237-4E35-944F-1A398029BBDB}" type="presParOf" srcId="{A027F952-6815-4B5B-829B-239C7237091F}" destId="{FB638411-02F2-49E4-99BC-C63C0B97F169}" srcOrd="3" destOrd="0" presId="urn:microsoft.com/office/officeart/2005/8/layout/hList6"/>
    <dgm:cxn modelId="{11D81FE8-2136-4D94-8551-7AC31D8D02F8}" type="presParOf" srcId="{A027F952-6815-4B5B-829B-239C7237091F}" destId="{C1012A4D-901C-4471-8FCA-015304D10442}" srcOrd="4" destOrd="0" presId="urn:microsoft.com/office/officeart/2005/8/layout/hList6"/>
    <dgm:cxn modelId="{D157C840-6D5C-4C3C-BB17-BEB4295D31A7}" type="presParOf" srcId="{A027F952-6815-4B5B-829B-239C7237091F}" destId="{560392AB-DAD2-470D-92B8-63EF35AC89A7}" srcOrd="5" destOrd="0" presId="urn:microsoft.com/office/officeart/2005/8/layout/hList6"/>
    <dgm:cxn modelId="{794EB6D6-8636-4A8C-8DFE-7D005BE22C90}" type="presParOf" srcId="{A027F952-6815-4B5B-829B-239C7237091F}" destId="{7A55F102-CE6E-45B7-81C8-8660F589A0E5}" srcOrd="6"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C14F6A1-ECF7-4F6A-8053-60ABC2DDC6D3}" type="doc">
      <dgm:prSet loTypeId="urn:microsoft.com/office/officeart/2005/8/layout/vList2" loCatId="list" qsTypeId="urn:microsoft.com/office/officeart/2005/8/quickstyle/simple1#8" qsCatId="simple" csTypeId="urn:microsoft.com/office/officeart/2005/8/colors/accent1_2#7" csCatId="accent1" phldr="1"/>
      <dgm:spPr/>
      <dgm:t>
        <a:bodyPr/>
        <a:lstStyle/>
        <a:p>
          <a:endParaRPr lang="it-IT"/>
        </a:p>
      </dgm:t>
    </dgm:pt>
    <dgm:pt modelId="{53A70B48-CD63-4E6F-A383-E7CD52369DD8}">
      <dgm:prSet/>
      <dgm:spPr/>
      <dgm:t>
        <a:bodyPr/>
        <a:lstStyle/>
        <a:p>
          <a:r>
            <a:rPr lang="it-IT" b="0" i="0" baseline="0" dirty="0">
              <a:latin typeface="+mj-lt"/>
            </a:rPr>
            <a:t>Tecnica poco strutturata</a:t>
          </a:r>
          <a:endParaRPr lang="it-IT" dirty="0">
            <a:latin typeface="+mj-lt"/>
          </a:endParaRPr>
        </a:p>
      </dgm:t>
    </dgm:pt>
    <dgm:pt modelId="{953591AD-FFCE-40EE-93B8-D930412584BA}" type="parTrans" cxnId="{A3762629-744C-4D69-8353-274E9AD83D1A}">
      <dgm:prSet/>
      <dgm:spPr/>
      <dgm:t>
        <a:bodyPr/>
        <a:lstStyle/>
        <a:p>
          <a:endParaRPr lang="it-IT">
            <a:latin typeface="+mj-lt"/>
          </a:endParaRPr>
        </a:p>
      </dgm:t>
    </dgm:pt>
    <dgm:pt modelId="{D92552AC-1F8F-4B8B-B809-FB846D136355}" type="sibTrans" cxnId="{A3762629-744C-4D69-8353-274E9AD83D1A}">
      <dgm:prSet/>
      <dgm:spPr/>
      <dgm:t>
        <a:bodyPr/>
        <a:lstStyle/>
        <a:p>
          <a:endParaRPr lang="it-IT">
            <a:latin typeface="+mj-lt"/>
          </a:endParaRPr>
        </a:p>
      </dgm:t>
    </dgm:pt>
    <dgm:pt modelId="{572EDE80-C631-4853-8975-934CA434A14C}">
      <dgm:prSet/>
      <dgm:spPr/>
      <dgm:t>
        <a:bodyPr/>
        <a:lstStyle/>
        <a:p>
          <a:r>
            <a:rPr lang="it-IT" b="0" i="0" baseline="0" dirty="0">
              <a:latin typeface="+mj-lt"/>
            </a:rPr>
            <a:t>Fase1: si possono analizzare dei materiali e poi si discute in plenaria rispetto al tema</a:t>
          </a:r>
          <a:endParaRPr lang="it-IT" dirty="0">
            <a:latin typeface="+mj-lt"/>
          </a:endParaRPr>
        </a:p>
      </dgm:t>
    </dgm:pt>
    <dgm:pt modelId="{76873C58-0393-4980-85C4-8032F862D366}" type="parTrans" cxnId="{19DEF598-D913-4EE0-B972-093A7FE6D861}">
      <dgm:prSet/>
      <dgm:spPr/>
      <dgm:t>
        <a:bodyPr/>
        <a:lstStyle/>
        <a:p>
          <a:endParaRPr lang="it-IT">
            <a:latin typeface="+mj-lt"/>
          </a:endParaRPr>
        </a:p>
      </dgm:t>
    </dgm:pt>
    <dgm:pt modelId="{CBB86B5B-7CCD-4FE3-BD75-2AA335CEFC71}" type="sibTrans" cxnId="{19DEF598-D913-4EE0-B972-093A7FE6D861}">
      <dgm:prSet/>
      <dgm:spPr/>
      <dgm:t>
        <a:bodyPr/>
        <a:lstStyle/>
        <a:p>
          <a:endParaRPr lang="it-IT">
            <a:latin typeface="+mj-lt"/>
          </a:endParaRPr>
        </a:p>
      </dgm:t>
    </dgm:pt>
    <dgm:pt modelId="{F0E76E0C-4EE2-4D73-B25A-496C5C787BBF}">
      <dgm:prSet/>
      <dgm:spPr/>
      <dgm:t>
        <a:bodyPr/>
        <a:lstStyle/>
        <a:p>
          <a:r>
            <a:rPr lang="it-IT" b="0" i="0" baseline="0" dirty="0">
              <a:latin typeface="+mj-lt"/>
            </a:rPr>
            <a:t>Fase2: si lavora divisi in gruppi piccoli per creare un artefatto in cui si mette a frutto quanto appreso nella prima fase</a:t>
          </a:r>
          <a:endParaRPr lang="it-IT" dirty="0">
            <a:latin typeface="+mj-lt"/>
          </a:endParaRPr>
        </a:p>
      </dgm:t>
    </dgm:pt>
    <dgm:pt modelId="{7811FEEB-283E-41A6-92E7-37EC6B79439D}" type="parTrans" cxnId="{1F4F2B5C-ABBA-4ABC-A494-539880A30216}">
      <dgm:prSet/>
      <dgm:spPr/>
      <dgm:t>
        <a:bodyPr/>
        <a:lstStyle/>
        <a:p>
          <a:endParaRPr lang="it-IT">
            <a:latin typeface="+mj-lt"/>
          </a:endParaRPr>
        </a:p>
      </dgm:t>
    </dgm:pt>
    <dgm:pt modelId="{25E69765-9711-4643-9F3F-947E5F4B38C2}" type="sibTrans" cxnId="{1F4F2B5C-ABBA-4ABC-A494-539880A30216}">
      <dgm:prSet/>
      <dgm:spPr/>
      <dgm:t>
        <a:bodyPr/>
        <a:lstStyle/>
        <a:p>
          <a:endParaRPr lang="it-IT">
            <a:latin typeface="+mj-lt"/>
          </a:endParaRPr>
        </a:p>
      </dgm:t>
    </dgm:pt>
    <dgm:pt modelId="{5CCB5C73-7C4E-4DA9-A72B-5BC3EF3B7764}" type="pres">
      <dgm:prSet presAssocID="{6C14F6A1-ECF7-4F6A-8053-60ABC2DDC6D3}" presName="linear" presStyleCnt="0">
        <dgm:presLayoutVars>
          <dgm:animLvl val="lvl"/>
          <dgm:resizeHandles val="exact"/>
        </dgm:presLayoutVars>
      </dgm:prSet>
      <dgm:spPr/>
    </dgm:pt>
    <dgm:pt modelId="{BEF00FC9-B721-44EF-B631-5326ADB92EDD}" type="pres">
      <dgm:prSet presAssocID="{53A70B48-CD63-4E6F-A383-E7CD52369DD8}" presName="parentText" presStyleLbl="node1" presStyleIdx="0" presStyleCnt="1">
        <dgm:presLayoutVars>
          <dgm:chMax val="0"/>
          <dgm:bulletEnabled val="1"/>
        </dgm:presLayoutVars>
      </dgm:prSet>
      <dgm:spPr/>
    </dgm:pt>
    <dgm:pt modelId="{C26CAE2E-3E64-4EED-B25B-C82A2CBA9B0B}" type="pres">
      <dgm:prSet presAssocID="{53A70B48-CD63-4E6F-A383-E7CD52369DD8}" presName="childText" presStyleLbl="revTx" presStyleIdx="0" presStyleCnt="1">
        <dgm:presLayoutVars>
          <dgm:bulletEnabled val="1"/>
        </dgm:presLayoutVars>
      </dgm:prSet>
      <dgm:spPr/>
    </dgm:pt>
  </dgm:ptLst>
  <dgm:cxnLst>
    <dgm:cxn modelId="{EA205C0D-F138-4261-B7D4-8E30D2A0F290}" type="presOf" srcId="{53A70B48-CD63-4E6F-A383-E7CD52369DD8}" destId="{BEF00FC9-B721-44EF-B631-5326ADB92EDD}" srcOrd="0" destOrd="0" presId="urn:microsoft.com/office/officeart/2005/8/layout/vList2"/>
    <dgm:cxn modelId="{A3762629-744C-4D69-8353-274E9AD83D1A}" srcId="{6C14F6A1-ECF7-4F6A-8053-60ABC2DDC6D3}" destId="{53A70B48-CD63-4E6F-A383-E7CD52369DD8}" srcOrd="0" destOrd="0" parTransId="{953591AD-FFCE-40EE-93B8-D930412584BA}" sibTransId="{D92552AC-1F8F-4B8B-B809-FB846D136355}"/>
    <dgm:cxn modelId="{1F4F2B5C-ABBA-4ABC-A494-539880A30216}" srcId="{53A70B48-CD63-4E6F-A383-E7CD52369DD8}" destId="{F0E76E0C-4EE2-4D73-B25A-496C5C787BBF}" srcOrd="1" destOrd="0" parTransId="{7811FEEB-283E-41A6-92E7-37EC6B79439D}" sibTransId="{25E69765-9711-4643-9F3F-947E5F4B38C2}"/>
    <dgm:cxn modelId="{7911D367-6AD8-41A4-9E1F-F8877CA874BC}" type="presOf" srcId="{6C14F6A1-ECF7-4F6A-8053-60ABC2DDC6D3}" destId="{5CCB5C73-7C4E-4DA9-A72B-5BC3EF3B7764}" srcOrd="0" destOrd="0" presId="urn:microsoft.com/office/officeart/2005/8/layout/vList2"/>
    <dgm:cxn modelId="{80199F6C-5389-4603-8C45-6D9B08955032}" type="presOf" srcId="{572EDE80-C631-4853-8975-934CA434A14C}" destId="{C26CAE2E-3E64-4EED-B25B-C82A2CBA9B0B}" srcOrd="0" destOrd="0" presId="urn:microsoft.com/office/officeart/2005/8/layout/vList2"/>
    <dgm:cxn modelId="{76ED6C88-EE9C-430E-A940-F925F514F82C}" type="presOf" srcId="{F0E76E0C-4EE2-4D73-B25A-496C5C787BBF}" destId="{C26CAE2E-3E64-4EED-B25B-C82A2CBA9B0B}" srcOrd="0" destOrd="1" presId="urn:microsoft.com/office/officeart/2005/8/layout/vList2"/>
    <dgm:cxn modelId="{19DEF598-D913-4EE0-B972-093A7FE6D861}" srcId="{53A70B48-CD63-4E6F-A383-E7CD52369DD8}" destId="{572EDE80-C631-4853-8975-934CA434A14C}" srcOrd="0" destOrd="0" parTransId="{76873C58-0393-4980-85C4-8032F862D366}" sibTransId="{CBB86B5B-7CCD-4FE3-BD75-2AA335CEFC71}"/>
    <dgm:cxn modelId="{4A7B0944-FB5C-4CC2-B9E1-AE29629DF50D}" type="presParOf" srcId="{5CCB5C73-7C4E-4DA9-A72B-5BC3EF3B7764}" destId="{BEF00FC9-B721-44EF-B631-5326ADB92EDD}" srcOrd="0" destOrd="0" presId="urn:microsoft.com/office/officeart/2005/8/layout/vList2"/>
    <dgm:cxn modelId="{60C289E9-7804-452C-A3FF-929A9C2A0271}" type="presParOf" srcId="{5CCB5C73-7C4E-4DA9-A72B-5BC3EF3B7764}" destId="{C26CAE2E-3E64-4EED-B25B-C82A2CBA9B0B}"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67EBB80-7FE1-4191-930D-341597984D2E}" type="doc">
      <dgm:prSet loTypeId="urn:microsoft.com/office/officeart/2005/8/layout/vList2" loCatId="list" qsTypeId="urn:microsoft.com/office/officeart/2005/8/quickstyle/simple1#9" qsCatId="simple" csTypeId="urn:microsoft.com/office/officeart/2005/8/colors/accent1_2#8" csCatId="accent1" phldr="1"/>
      <dgm:spPr/>
      <dgm:t>
        <a:bodyPr/>
        <a:lstStyle/>
        <a:p>
          <a:endParaRPr lang="it-IT"/>
        </a:p>
      </dgm:t>
    </dgm:pt>
    <dgm:pt modelId="{043A9298-A559-419F-A091-E37C22B16F29}">
      <dgm:prSet/>
      <dgm:spPr/>
      <dgm:t>
        <a:bodyPr/>
        <a:lstStyle/>
        <a:p>
          <a:r>
            <a:rPr lang="it-IT" b="0" i="0" baseline="0" dirty="0">
              <a:latin typeface="+mj-lt"/>
            </a:rPr>
            <a:t>Variante della Discussione</a:t>
          </a:r>
          <a:endParaRPr lang="it-IT" dirty="0">
            <a:latin typeface="+mj-lt"/>
          </a:endParaRPr>
        </a:p>
      </dgm:t>
    </dgm:pt>
    <dgm:pt modelId="{F4D82E1E-F45C-48FB-A40F-FEE59F128BB6}" type="parTrans" cxnId="{64FFCAE3-C1F9-464D-98CC-763A5B739C66}">
      <dgm:prSet/>
      <dgm:spPr/>
      <dgm:t>
        <a:bodyPr/>
        <a:lstStyle/>
        <a:p>
          <a:endParaRPr lang="it-IT">
            <a:latin typeface="+mj-lt"/>
          </a:endParaRPr>
        </a:p>
      </dgm:t>
    </dgm:pt>
    <dgm:pt modelId="{2EC3AB0F-E60D-491E-9356-ED6714023793}" type="sibTrans" cxnId="{64FFCAE3-C1F9-464D-98CC-763A5B739C66}">
      <dgm:prSet/>
      <dgm:spPr/>
      <dgm:t>
        <a:bodyPr/>
        <a:lstStyle/>
        <a:p>
          <a:endParaRPr lang="it-IT">
            <a:latin typeface="+mj-lt"/>
          </a:endParaRPr>
        </a:p>
      </dgm:t>
    </dgm:pt>
    <dgm:pt modelId="{4E7D3B40-6915-4084-BB26-3290D69B50E3}">
      <dgm:prSet/>
      <dgm:spPr/>
      <dgm:t>
        <a:bodyPr/>
        <a:lstStyle/>
        <a:p>
          <a:r>
            <a:rPr lang="it-IT" b="0" i="0" baseline="0" dirty="0">
              <a:latin typeface="+mj-lt"/>
            </a:rPr>
            <a:t>Strutturata nello stesso modo</a:t>
          </a:r>
          <a:endParaRPr lang="it-IT" dirty="0">
            <a:latin typeface="+mj-lt"/>
          </a:endParaRPr>
        </a:p>
      </dgm:t>
    </dgm:pt>
    <dgm:pt modelId="{D2789344-87EA-49C9-B383-E0902C5DB8BB}" type="parTrans" cxnId="{301496C4-0766-410A-9B55-3D538CC67943}">
      <dgm:prSet/>
      <dgm:spPr/>
      <dgm:t>
        <a:bodyPr/>
        <a:lstStyle/>
        <a:p>
          <a:endParaRPr lang="it-IT">
            <a:latin typeface="+mj-lt"/>
          </a:endParaRPr>
        </a:p>
      </dgm:t>
    </dgm:pt>
    <dgm:pt modelId="{50062DF0-FA38-4372-978F-A9074FB03C79}" type="sibTrans" cxnId="{301496C4-0766-410A-9B55-3D538CC67943}">
      <dgm:prSet/>
      <dgm:spPr/>
      <dgm:t>
        <a:bodyPr/>
        <a:lstStyle/>
        <a:p>
          <a:endParaRPr lang="it-IT">
            <a:latin typeface="+mj-lt"/>
          </a:endParaRPr>
        </a:p>
      </dgm:t>
    </dgm:pt>
    <dgm:pt modelId="{E80ED8C8-4597-4D8A-B2BE-B6431803927A}">
      <dgm:prSet/>
      <dgm:spPr/>
      <dgm:t>
        <a:bodyPr/>
        <a:lstStyle/>
        <a:p>
          <a:r>
            <a:rPr lang="it-IT" b="0" i="0" baseline="0" dirty="0">
              <a:latin typeface="+mj-lt"/>
            </a:rPr>
            <a:t>Materiali descrivono un ‘caso’ o un ‘problema’</a:t>
          </a:r>
          <a:endParaRPr lang="it-IT" dirty="0">
            <a:latin typeface="+mj-lt"/>
          </a:endParaRPr>
        </a:p>
      </dgm:t>
    </dgm:pt>
    <dgm:pt modelId="{001775EB-417F-41A9-B059-66CD6796B3EE}" type="parTrans" cxnId="{BBAAA759-DFEC-4854-B9D3-A1DCA7068725}">
      <dgm:prSet/>
      <dgm:spPr/>
      <dgm:t>
        <a:bodyPr/>
        <a:lstStyle/>
        <a:p>
          <a:endParaRPr lang="it-IT">
            <a:latin typeface="+mj-lt"/>
          </a:endParaRPr>
        </a:p>
      </dgm:t>
    </dgm:pt>
    <dgm:pt modelId="{26D31859-8C2A-4EA4-A0CD-E3CEDDC28FFA}" type="sibTrans" cxnId="{BBAAA759-DFEC-4854-B9D3-A1DCA7068725}">
      <dgm:prSet/>
      <dgm:spPr/>
      <dgm:t>
        <a:bodyPr/>
        <a:lstStyle/>
        <a:p>
          <a:endParaRPr lang="it-IT">
            <a:latin typeface="+mj-lt"/>
          </a:endParaRPr>
        </a:p>
      </dgm:t>
    </dgm:pt>
    <dgm:pt modelId="{DB548EFD-D89E-4192-B7FF-C901812F468D}">
      <dgm:prSet/>
      <dgm:spPr/>
      <dgm:t>
        <a:bodyPr/>
        <a:lstStyle/>
        <a:p>
          <a:r>
            <a:rPr lang="it-IT" b="0" i="0" baseline="0" dirty="0">
              <a:latin typeface="+mj-lt"/>
            </a:rPr>
            <a:t>Nella fase1 l’obiettivo finale è l’identificazione di una ‘soluzione condivisa’ al problema o l’analisi condivisa del caso</a:t>
          </a:r>
          <a:endParaRPr lang="it-IT" dirty="0">
            <a:latin typeface="+mj-lt"/>
          </a:endParaRPr>
        </a:p>
      </dgm:t>
    </dgm:pt>
    <dgm:pt modelId="{853C2DC2-D1D7-449B-A2DC-42B6B0ED142D}" type="parTrans" cxnId="{DBB36F2D-BBDA-4B1A-883A-6B9A5589D8CE}">
      <dgm:prSet/>
      <dgm:spPr/>
      <dgm:t>
        <a:bodyPr/>
        <a:lstStyle/>
        <a:p>
          <a:endParaRPr lang="it-IT">
            <a:latin typeface="+mj-lt"/>
          </a:endParaRPr>
        </a:p>
      </dgm:t>
    </dgm:pt>
    <dgm:pt modelId="{7B11792C-BE49-46BA-BF17-DDFD5A4332F5}" type="sibTrans" cxnId="{DBB36F2D-BBDA-4B1A-883A-6B9A5589D8CE}">
      <dgm:prSet/>
      <dgm:spPr/>
      <dgm:t>
        <a:bodyPr/>
        <a:lstStyle/>
        <a:p>
          <a:endParaRPr lang="it-IT">
            <a:latin typeface="+mj-lt"/>
          </a:endParaRPr>
        </a:p>
      </dgm:t>
    </dgm:pt>
    <dgm:pt modelId="{B7A7A5D1-EFB4-460E-882F-91CEFFBE3D19}">
      <dgm:prSet/>
      <dgm:spPr/>
      <dgm:t>
        <a:bodyPr/>
        <a:lstStyle/>
        <a:p>
          <a:r>
            <a:rPr lang="it-IT" b="0" i="0" baseline="0" dirty="0">
              <a:latin typeface="+mj-lt"/>
            </a:rPr>
            <a:t>Nella fase 2 si discutono le soluzioni/analisi proposte</a:t>
          </a:r>
          <a:endParaRPr lang="it-IT" dirty="0">
            <a:latin typeface="+mj-lt"/>
          </a:endParaRPr>
        </a:p>
      </dgm:t>
    </dgm:pt>
    <dgm:pt modelId="{9441500F-1221-4A3C-8F74-F898893226F1}" type="parTrans" cxnId="{B124AC5E-58A1-403E-9FE9-92DA5DDCBF2D}">
      <dgm:prSet/>
      <dgm:spPr/>
      <dgm:t>
        <a:bodyPr/>
        <a:lstStyle/>
        <a:p>
          <a:endParaRPr lang="it-IT">
            <a:latin typeface="+mj-lt"/>
          </a:endParaRPr>
        </a:p>
      </dgm:t>
    </dgm:pt>
    <dgm:pt modelId="{8D827BC2-19F0-4F42-967C-7FC8BC0872F1}" type="sibTrans" cxnId="{B124AC5E-58A1-403E-9FE9-92DA5DDCBF2D}">
      <dgm:prSet/>
      <dgm:spPr/>
      <dgm:t>
        <a:bodyPr/>
        <a:lstStyle/>
        <a:p>
          <a:endParaRPr lang="it-IT">
            <a:latin typeface="+mj-lt"/>
          </a:endParaRPr>
        </a:p>
      </dgm:t>
    </dgm:pt>
    <dgm:pt modelId="{37E3584C-6DF8-4C14-A28F-8380C6016E5E}" type="pres">
      <dgm:prSet presAssocID="{C67EBB80-7FE1-4191-930D-341597984D2E}" presName="linear" presStyleCnt="0">
        <dgm:presLayoutVars>
          <dgm:animLvl val="lvl"/>
          <dgm:resizeHandles val="exact"/>
        </dgm:presLayoutVars>
      </dgm:prSet>
      <dgm:spPr/>
    </dgm:pt>
    <dgm:pt modelId="{3D7974AF-B20B-4B21-983B-04A8607A5942}" type="pres">
      <dgm:prSet presAssocID="{043A9298-A559-419F-A091-E37C22B16F29}" presName="parentText" presStyleLbl="node1" presStyleIdx="0" presStyleCnt="1">
        <dgm:presLayoutVars>
          <dgm:chMax val="0"/>
          <dgm:bulletEnabled val="1"/>
        </dgm:presLayoutVars>
      </dgm:prSet>
      <dgm:spPr/>
    </dgm:pt>
    <dgm:pt modelId="{FE8FD0C1-B700-491C-8AFF-B2E377DF2B0B}" type="pres">
      <dgm:prSet presAssocID="{043A9298-A559-419F-A091-E37C22B16F29}" presName="childText" presStyleLbl="revTx" presStyleIdx="0" presStyleCnt="1">
        <dgm:presLayoutVars>
          <dgm:bulletEnabled val="1"/>
        </dgm:presLayoutVars>
      </dgm:prSet>
      <dgm:spPr/>
    </dgm:pt>
  </dgm:ptLst>
  <dgm:cxnLst>
    <dgm:cxn modelId="{83FF1E05-0481-4D18-BDDA-A0FB852B3458}" type="presOf" srcId="{C67EBB80-7FE1-4191-930D-341597984D2E}" destId="{37E3584C-6DF8-4C14-A28F-8380C6016E5E}" srcOrd="0" destOrd="0" presId="urn:microsoft.com/office/officeart/2005/8/layout/vList2"/>
    <dgm:cxn modelId="{CA4D0E1A-9B46-4092-A656-96E4BB72EAB7}" type="presOf" srcId="{4E7D3B40-6915-4084-BB26-3290D69B50E3}" destId="{FE8FD0C1-B700-491C-8AFF-B2E377DF2B0B}" srcOrd="0" destOrd="0" presId="urn:microsoft.com/office/officeart/2005/8/layout/vList2"/>
    <dgm:cxn modelId="{DBB36F2D-BBDA-4B1A-883A-6B9A5589D8CE}" srcId="{043A9298-A559-419F-A091-E37C22B16F29}" destId="{DB548EFD-D89E-4192-B7FF-C901812F468D}" srcOrd="2" destOrd="0" parTransId="{853C2DC2-D1D7-449B-A2DC-42B6B0ED142D}" sibTransId="{7B11792C-BE49-46BA-BF17-DDFD5A4332F5}"/>
    <dgm:cxn modelId="{B124AC5E-58A1-403E-9FE9-92DA5DDCBF2D}" srcId="{043A9298-A559-419F-A091-E37C22B16F29}" destId="{B7A7A5D1-EFB4-460E-882F-91CEFFBE3D19}" srcOrd="3" destOrd="0" parTransId="{9441500F-1221-4A3C-8F74-F898893226F1}" sibTransId="{8D827BC2-19F0-4F42-967C-7FC8BC0872F1}"/>
    <dgm:cxn modelId="{FD273C48-1DC3-45F4-9575-8C45FAD2ED7B}" type="presOf" srcId="{DB548EFD-D89E-4192-B7FF-C901812F468D}" destId="{FE8FD0C1-B700-491C-8AFF-B2E377DF2B0B}" srcOrd="0" destOrd="2" presId="urn:microsoft.com/office/officeart/2005/8/layout/vList2"/>
    <dgm:cxn modelId="{BBAAA759-DFEC-4854-B9D3-A1DCA7068725}" srcId="{043A9298-A559-419F-A091-E37C22B16F29}" destId="{E80ED8C8-4597-4D8A-B2BE-B6431803927A}" srcOrd="1" destOrd="0" parTransId="{001775EB-417F-41A9-B059-66CD6796B3EE}" sibTransId="{26D31859-8C2A-4EA4-A0CD-E3CEDDC28FFA}"/>
    <dgm:cxn modelId="{21C6C97C-DAD6-4A26-9340-325AA74165B6}" type="presOf" srcId="{B7A7A5D1-EFB4-460E-882F-91CEFFBE3D19}" destId="{FE8FD0C1-B700-491C-8AFF-B2E377DF2B0B}" srcOrd="0" destOrd="3" presId="urn:microsoft.com/office/officeart/2005/8/layout/vList2"/>
    <dgm:cxn modelId="{301496C4-0766-410A-9B55-3D538CC67943}" srcId="{043A9298-A559-419F-A091-E37C22B16F29}" destId="{4E7D3B40-6915-4084-BB26-3290D69B50E3}" srcOrd="0" destOrd="0" parTransId="{D2789344-87EA-49C9-B383-E0902C5DB8BB}" sibTransId="{50062DF0-FA38-4372-978F-A9074FB03C79}"/>
    <dgm:cxn modelId="{B2563FC6-DF17-48F9-A0F7-6F0A484C49BE}" type="presOf" srcId="{E80ED8C8-4597-4D8A-B2BE-B6431803927A}" destId="{FE8FD0C1-B700-491C-8AFF-B2E377DF2B0B}" srcOrd="0" destOrd="1" presId="urn:microsoft.com/office/officeart/2005/8/layout/vList2"/>
    <dgm:cxn modelId="{923A0ECD-D132-4F27-B6F0-57A07A7845F5}" type="presOf" srcId="{043A9298-A559-419F-A091-E37C22B16F29}" destId="{3D7974AF-B20B-4B21-983B-04A8607A5942}" srcOrd="0" destOrd="0" presId="urn:microsoft.com/office/officeart/2005/8/layout/vList2"/>
    <dgm:cxn modelId="{64FFCAE3-C1F9-464D-98CC-763A5B739C66}" srcId="{C67EBB80-7FE1-4191-930D-341597984D2E}" destId="{043A9298-A559-419F-A091-E37C22B16F29}" srcOrd="0" destOrd="0" parTransId="{F4D82E1E-F45C-48FB-A40F-FEE59F128BB6}" sibTransId="{2EC3AB0F-E60D-491E-9356-ED6714023793}"/>
    <dgm:cxn modelId="{0E873052-7090-4A7B-83B5-46EDC127973E}" type="presParOf" srcId="{37E3584C-6DF8-4C14-A28F-8380C6016E5E}" destId="{3D7974AF-B20B-4B21-983B-04A8607A5942}" srcOrd="0" destOrd="0" presId="urn:microsoft.com/office/officeart/2005/8/layout/vList2"/>
    <dgm:cxn modelId="{47D587A9-187E-46B3-B7EB-8AED760117FF}" type="presParOf" srcId="{37E3584C-6DF8-4C14-A28F-8380C6016E5E}" destId="{FE8FD0C1-B700-491C-8AFF-B2E377DF2B0B}"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FA0FEE2-D780-4B46-B94B-5E97FD7D8BAA}" type="doc">
      <dgm:prSet loTypeId="urn:microsoft.com/office/officeart/2005/8/layout/vList2" loCatId="list" qsTypeId="urn:microsoft.com/office/officeart/2005/8/quickstyle/simple1#10" qsCatId="simple" csTypeId="urn:microsoft.com/office/officeart/2005/8/colors/accent1_2#9" csCatId="accent1" phldr="1"/>
      <dgm:spPr/>
      <dgm:t>
        <a:bodyPr/>
        <a:lstStyle/>
        <a:p>
          <a:endParaRPr lang="it-IT"/>
        </a:p>
      </dgm:t>
    </dgm:pt>
    <dgm:pt modelId="{E33EA5BD-73C0-4824-8188-B5094219956C}">
      <dgm:prSet/>
      <dgm:spPr/>
      <dgm:t>
        <a:bodyPr/>
        <a:lstStyle/>
        <a:p>
          <a:r>
            <a:rPr lang="it-IT" b="0" i="0" baseline="0" dirty="0">
              <a:latin typeface="+mj-lt"/>
            </a:rPr>
            <a:t>Due fasi:</a:t>
          </a:r>
          <a:endParaRPr lang="it-IT" dirty="0">
            <a:latin typeface="+mj-lt"/>
          </a:endParaRPr>
        </a:p>
      </dgm:t>
    </dgm:pt>
    <dgm:pt modelId="{4B2F3B0A-C737-45F0-B461-DA8F44B6EE1C}" type="parTrans" cxnId="{C753F76A-1D25-43E7-B684-2A82D434AB69}">
      <dgm:prSet/>
      <dgm:spPr/>
      <dgm:t>
        <a:bodyPr/>
        <a:lstStyle/>
        <a:p>
          <a:endParaRPr lang="it-IT">
            <a:latin typeface="+mj-lt"/>
          </a:endParaRPr>
        </a:p>
      </dgm:t>
    </dgm:pt>
    <dgm:pt modelId="{A7D872D9-144B-40E0-B4B0-8EA5B01AFD24}" type="sibTrans" cxnId="{C753F76A-1D25-43E7-B684-2A82D434AB69}">
      <dgm:prSet/>
      <dgm:spPr/>
      <dgm:t>
        <a:bodyPr/>
        <a:lstStyle/>
        <a:p>
          <a:endParaRPr lang="it-IT">
            <a:latin typeface="+mj-lt"/>
          </a:endParaRPr>
        </a:p>
      </dgm:t>
    </dgm:pt>
    <dgm:pt modelId="{9CEEAF3A-0F3D-4093-940B-547C0A329A53}">
      <dgm:prSet/>
      <dgm:spPr/>
      <dgm:t>
        <a:bodyPr/>
        <a:lstStyle/>
        <a:p>
          <a:r>
            <a:rPr lang="it-IT" b="0" i="0" baseline="0" dirty="0">
              <a:latin typeface="+mj-lt"/>
            </a:rPr>
            <a:t>Fase1: formazione dei gruppi esperti che approfondiscono ciascuno un diverso aspetto del problema o del tema prescelto</a:t>
          </a:r>
          <a:endParaRPr lang="it-IT" dirty="0">
            <a:latin typeface="+mj-lt"/>
          </a:endParaRPr>
        </a:p>
      </dgm:t>
    </dgm:pt>
    <dgm:pt modelId="{66112F90-5779-4D95-B70A-3A8198772197}" type="parTrans" cxnId="{5915EFDF-7692-4CF8-B345-C5EFA5ED285F}">
      <dgm:prSet/>
      <dgm:spPr/>
      <dgm:t>
        <a:bodyPr/>
        <a:lstStyle/>
        <a:p>
          <a:endParaRPr lang="it-IT">
            <a:latin typeface="+mj-lt"/>
          </a:endParaRPr>
        </a:p>
      </dgm:t>
    </dgm:pt>
    <dgm:pt modelId="{88E7EEDC-C046-498A-B406-357D2F3D76DE}" type="sibTrans" cxnId="{5915EFDF-7692-4CF8-B345-C5EFA5ED285F}">
      <dgm:prSet/>
      <dgm:spPr/>
      <dgm:t>
        <a:bodyPr/>
        <a:lstStyle/>
        <a:p>
          <a:endParaRPr lang="it-IT">
            <a:latin typeface="+mj-lt"/>
          </a:endParaRPr>
        </a:p>
      </dgm:t>
    </dgm:pt>
    <dgm:pt modelId="{B73791BF-1D18-4EA8-9232-C4B3F829580E}">
      <dgm:prSet/>
      <dgm:spPr/>
      <dgm:t>
        <a:bodyPr/>
        <a:lstStyle/>
        <a:p>
          <a:r>
            <a:rPr lang="it-IT" b="0" i="0" baseline="0" dirty="0">
              <a:latin typeface="+mj-lt"/>
            </a:rPr>
            <a:t>Fase 2: si formano dei nuovi gruppi (gruppi </a:t>
          </a:r>
          <a:r>
            <a:rPr lang="it-IT" b="0" i="0" baseline="0" dirty="0" err="1">
              <a:latin typeface="+mj-lt"/>
            </a:rPr>
            <a:t>jigsaw</a:t>
          </a:r>
          <a:r>
            <a:rPr lang="it-IT" b="0" i="0" baseline="0" dirty="0">
              <a:latin typeface="+mj-lt"/>
            </a:rPr>
            <a:t>) composti da almeno un esperto per ciascun aspetto approfondito nella fase precedente. </a:t>
          </a:r>
          <a:r>
            <a:rPr lang="it-IT" b="0" i="1" baseline="0" dirty="0">
              <a:latin typeface="+mj-lt"/>
            </a:rPr>
            <a:t>Ciascun membro dei gruppi </a:t>
          </a:r>
          <a:r>
            <a:rPr lang="it-IT" b="0" i="1" baseline="0" dirty="0" err="1">
              <a:latin typeface="+mj-lt"/>
            </a:rPr>
            <a:t>jigsaw</a:t>
          </a:r>
          <a:r>
            <a:rPr lang="it-IT" b="0" i="1" baseline="0" dirty="0">
              <a:latin typeface="+mj-lt"/>
            </a:rPr>
            <a:t> è responsabile della presentazione del proprio punto di vista di esperto </a:t>
          </a:r>
          <a:r>
            <a:rPr lang="it-IT" b="0" i="1" baseline="0" dirty="0">
              <a:latin typeface="+mj-lt"/>
              <a:sym typeface="Wingdings" panose="05000000000000000000" pitchFamily="2" charset="2"/>
            </a:rPr>
            <a:t></a:t>
          </a:r>
          <a:r>
            <a:rPr lang="it-IT" b="0" i="1" baseline="0" dirty="0">
              <a:latin typeface="+mj-lt"/>
            </a:rPr>
            <a:t> soltanto col contributo di tutti è possibile costruire una panoramica complessiva del tema</a:t>
          </a:r>
          <a:endParaRPr lang="it-IT" dirty="0">
            <a:latin typeface="+mj-lt"/>
          </a:endParaRPr>
        </a:p>
      </dgm:t>
    </dgm:pt>
    <dgm:pt modelId="{208FD408-0B35-4A78-82C3-D4AC693BDF88}" type="parTrans" cxnId="{D4C15F94-719E-49F6-9F12-86A5925CE19F}">
      <dgm:prSet/>
      <dgm:spPr/>
      <dgm:t>
        <a:bodyPr/>
        <a:lstStyle/>
        <a:p>
          <a:endParaRPr lang="it-IT">
            <a:latin typeface="+mj-lt"/>
          </a:endParaRPr>
        </a:p>
      </dgm:t>
    </dgm:pt>
    <dgm:pt modelId="{65BDB706-9456-4C47-87F6-0FFE340B2981}" type="sibTrans" cxnId="{D4C15F94-719E-49F6-9F12-86A5925CE19F}">
      <dgm:prSet/>
      <dgm:spPr/>
      <dgm:t>
        <a:bodyPr/>
        <a:lstStyle/>
        <a:p>
          <a:endParaRPr lang="it-IT">
            <a:latin typeface="+mj-lt"/>
          </a:endParaRPr>
        </a:p>
      </dgm:t>
    </dgm:pt>
    <dgm:pt modelId="{2B832113-C2C4-4020-9260-4D5A81CBC532}">
      <dgm:prSet/>
      <dgm:spPr/>
      <dgm:t>
        <a:bodyPr/>
        <a:lstStyle/>
        <a:p>
          <a:r>
            <a:rPr lang="it-IT" b="0" i="0" baseline="0" dirty="0">
              <a:latin typeface="+mj-lt"/>
            </a:rPr>
            <a:t>Compito per i gruppi </a:t>
          </a:r>
          <a:r>
            <a:rPr lang="it-IT" b="0" i="0" baseline="0" dirty="0" err="1">
              <a:latin typeface="+mj-lt"/>
            </a:rPr>
            <a:t>jigsaw</a:t>
          </a:r>
          <a:r>
            <a:rPr lang="it-IT" b="0" i="0" baseline="0" dirty="0">
              <a:latin typeface="+mj-lt"/>
            </a:rPr>
            <a:t>: elaborare una presentazione scritta o orale</a:t>
          </a:r>
          <a:endParaRPr lang="it-IT" dirty="0">
            <a:latin typeface="+mj-lt"/>
          </a:endParaRPr>
        </a:p>
      </dgm:t>
    </dgm:pt>
    <dgm:pt modelId="{E85E7CB7-97C4-4CF1-9E64-DA8AC1813C7A}" type="parTrans" cxnId="{C10B4485-F4DA-461E-8CFF-D2469EDCE6A0}">
      <dgm:prSet/>
      <dgm:spPr/>
      <dgm:t>
        <a:bodyPr/>
        <a:lstStyle/>
        <a:p>
          <a:endParaRPr lang="it-IT">
            <a:latin typeface="+mj-lt"/>
          </a:endParaRPr>
        </a:p>
      </dgm:t>
    </dgm:pt>
    <dgm:pt modelId="{CE8F9405-DBBB-4689-A8AC-6DCFA9779ABA}" type="sibTrans" cxnId="{C10B4485-F4DA-461E-8CFF-D2469EDCE6A0}">
      <dgm:prSet/>
      <dgm:spPr/>
      <dgm:t>
        <a:bodyPr/>
        <a:lstStyle/>
        <a:p>
          <a:endParaRPr lang="it-IT">
            <a:latin typeface="+mj-lt"/>
          </a:endParaRPr>
        </a:p>
      </dgm:t>
    </dgm:pt>
    <dgm:pt modelId="{E5766334-3A50-4F10-AE55-25142E270822}" type="pres">
      <dgm:prSet presAssocID="{5FA0FEE2-D780-4B46-B94B-5E97FD7D8BAA}" presName="linear" presStyleCnt="0">
        <dgm:presLayoutVars>
          <dgm:animLvl val="lvl"/>
          <dgm:resizeHandles val="exact"/>
        </dgm:presLayoutVars>
      </dgm:prSet>
      <dgm:spPr/>
    </dgm:pt>
    <dgm:pt modelId="{365A3607-0E46-46FD-84A5-E437298FE5E7}" type="pres">
      <dgm:prSet presAssocID="{E33EA5BD-73C0-4824-8188-B5094219956C}" presName="parentText" presStyleLbl="node1" presStyleIdx="0" presStyleCnt="1">
        <dgm:presLayoutVars>
          <dgm:chMax val="0"/>
          <dgm:bulletEnabled val="1"/>
        </dgm:presLayoutVars>
      </dgm:prSet>
      <dgm:spPr/>
    </dgm:pt>
    <dgm:pt modelId="{917F2603-126A-4F2A-9CB8-B75F27C887C1}" type="pres">
      <dgm:prSet presAssocID="{E33EA5BD-73C0-4824-8188-B5094219956C}" presName="childText" presStyleLbl="revTx" presStyleIdx="0" presStyleCnt="1">
        <dgm:presLayoutVars>
          <dgm:bulletEnabled val="1"/>
        </dgm:presLayoutVars>
      </dgm:prSet>
      <dgm:spPr/>
    </dgm:pt>
  </dgm:ptLst>
  <dgm:cxnLst>
    <dgm:cxn modelId="{984E9914-0EFE-4EE9-A33B-2A9E0B693CB8}" type="presOf" srcId="{B73791BF-1D18-4EA8-9232-C4B3F829580E}" destId="{917F2603-126A-4F2A-9CB8-B75F27C887C1}" srcOrd="0" destOrd="1" presId="urn:microsoft.com/office/officeart/2005/8/layout/vList2"/>
    <dgm:cxn modelId="{E9379322-DEA6-4174-9A5E-1A348ADA17E2}" type="presOf" srcId="{9CEEAF3A-0F3D-4093-940B-547C0A329A53}" destId="{917F2603-126A-4F2A-9CB8-B75F27C887C1}" srcOrd="0" destOrd="0" presId="urn:microsoft.com/office/officeart/2005/8/layout/vList2"/>
    <dgm:cxn modelId="{6C60F431-EB9A-4D04-820C-3825ECA93084}" type="presOf" srcId="{E33EA5BD-73C0-4824-8188-B5094219956C}" destId="{365A3607-0E46-46FD-84A5-E437298FE5E7}" srcOrd="0" destOrd="0" presId="urn:microsoft.com/office/officeart/2005/8/layout/vList2"/>
    <dgm:cxn modelId="{5BA72138-2C5A-4E52-ACC9-5184A8208744}" type="presOf" srcId="{5FA0FEE2-D780-4B46-B94B-5E97FD7D8BAA}" destId="{E5766334-3A50-4F10-AE55-25142E270822}" srcOrd="0" destOrd="0" presId="urn:microsoft.com/office/officeart/2005/8/layout/vList2"/>
    <dgm:cxn modelId="{C753F76A-1D25-43E7-B684-2A82D434AB69}" srcId="{5FA0FEE2-D780-4B46-B94B-5E97FD7D8BAA}" destId="{E33EA5BD-73C0-4824-8188-B5094219956C}" srcOrd="0" destOrd="0" parTransId="{4B2F3B0A-C737-45F0-B461-DA8F44B6EE1C}" sibTransId="{A7D872D9-144B-40E0-B4B0-8EA5B01AFD24}"/>
    <dgm:cxn modelId="{C10B4485-F4DA-461E-8CFF-D2469EDCE6A0}" srcId="{E33EA5BD-73C0-4824-8188-B5094219956C}" destId="{2B832113-C2C4-4020-9260-4D5A81CBC532}" srcOrd="2" destOrd="0" parTransId="{E85E7CB7-97C4-4CF1-9E64-DA8AC1813C7A}" sibTransId="{CE8F9405-DBBB-4689-A8AC-6DCFA9779ABA}"/>
    <dgm:cxn modelId="{C997F68B-CB5A-4D8E-89D2-57E6E28AE871}" type="presOf" srcId="{2B832113-C2C4-4020-9260-4D5A81CBC532}" destId="{917F2603-126A-4F2A-9CB8-B75F27C887C1}" srcOrd="0" destOrd="2" presId="urn:microsoft.com/office/officeart/2005/8/layout/vList2"/>
    <dgm:cxn modelId="{D4C15F94-719E-49F6-9F12-86A5925CE19F}" srcId="{E33EA5BD-73C0-4824-8188-B5094219956C}" destId="{B73791BF-1D18-4EA8-9232-C4B3F829580E}" srcOrd="1" destOrd="0" parTransId="{208FD408-0B35-4A78-82C3-D4AC693BDF88}" sibTransId="{65BDB706-9456-4C47-87F6-0FFE340B2981}"/>
    <dgm:cxn modelId="{5915EFDF-7692-4CF8-B345-C5EFA5ED285F}" srcId="{E33EA5BD-73C0-4824-8188-B5094219956C}" destId="{9CEEAF3A-0F3D-4093-940B-547C0A329A53}" srcOrd="0" destOrd="0" parTransId="{66112F90-5779-4D95-B70A-3A8198772197}" sibTransId="{88E7EEDC-C046-498A-B406-357D2F3D76DE}"/>
    <dgm:cxn modelId="{CCCC4886-A2DE-4EAA-B95C-A6AB624A6DAA}" type="presParOf" srcId="{E5766334-3A50-4F10-AE55-25142E270822}" destId="{365A3607-0E46-46FD-84A5-E437298FE5E7}" srcOrd="0" destOrd="0" presId="urn:microsoft.com/office/officeart/2005/8/layout/vList2"/>
    <dgm:cxn modelId="{EB47EF65-ACB9-46AB-85B1-CF6B7DF75048}" type="presParOf" srcId="{E5766334-3A50-4F10-AE55-25142E270822}" destId="{917F2603-126A-4F2A-9CB8-B75F27C887C1}"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A5918B6-AFCC-4FAB-BDC4-8CA197862CA1}" type="doc">
      <dgm:prSet loTypeId="urn:microsoft.com/office/officeart/2005/8/layout/vList2" loCatId="list" qsTypeId="urn:microsoft.com/office/officeart/2005/8/quickstyle/simple1#11" qsCatId="simple" csTypeId="urn:microsoft.com/office/officeart/2005/8/colors/accent1_2#10" csCatId="accent1" phldr="1"/>
      <dgm:spPr/>
      <dgm:t>
        <a:bodyPr/>
        <a:lstStyle/>
        <a:p>
          <a:endParaRPr lang="it-IT"/>
        </a:p>
      </dgm:t>
    </dgm:pt>
    <dgm:pt modelId="{54984009-D957-43E0-8ECE-A2E7E841A6D3}">
      <dgm:prSet/>
      <dgm:spPr/>
      <dgm:t>
        <a:bodyPr/>
        <a:lstStyle/>
        <a:p>
          <a:r>
            <a:rPr lang="it-IT" b="0" i="0" baseline="0" dirty="0">
              <a:latin typeface="+mj-lt"/>
            </a:rPr>
            <a:t>Processo di analisi critica tra pari:</a:t>
          </a:r>
          <a:endParaRPr lang="it-IT" dirty="0">
            <a:latin typeface="+mj-lt"/>
          </a:endParaRPr>
        </a:p>
      </dgm:t>
    </dgm:pt>
    <dgm:pt modelId="{68A49FE6-8BD5-45FE-B6BD-2B614BE0C4C8}" type="parTrans" cxnId="{714F31C1-7FEE-4ECC-B550-38F85CD6B9B5}">
      <dgm:prSet/>
      <dgm:spPr/>
      <dgm:t>
        <a:bodyPr/>
        <a:lstStyle/>
        <a:p>
          <a:endParaRPr lang="it-IT">
            <a:latin typeface="+mj-lt"/>
          </a:endParaRPr>
        </a:p>
      </dgm:t>
    </dgm:pt>
    <dgm:pt modelId="{47AAF28B-0600-4250-A4AB-EE0EE31B86BF}" type="sibTrans" cxnId="{714F31C1-7FEE-4ECC-B550-38F85CD6B9B5}">
      <dgm:prSet/>
      <dgm:spPr/>
      <dgm:t>
        <a:bodyPr/>
        <a:lstStyle/>
        <a:p>
          <a:endParaRPr lang="it-IT">
            <a:latin typeface="+mj-lt"/>
          </a:endParaRPr>
        </a:p>
      </dgm:t>
    </dgm:pt>
    <dgm:pt modelId="{F60B5DBB-C7E4-4BE5-8D9E-38B194C8312F}">
      <dgm:prSet/>
      <dgm:spPr/>
      <dgm:t>
        <a:bodyPr/>
        <a:lstStyle/>
        <a:p>
          <a:r>
            <a:rPr lang="it-IT" b="0" i="0" baseline="0" dirty="0">
              <a:latin typeface="+mj-lt"/>
            </a:rPr>
            <a:t>Fase1: gli studenti producono un elaborato</a:t>
          </a:r>
          <a:endParaRPr lang="it-IT" dirty="0">
            <a:latin typeface="+mj-lt"/>
          </a:endParaRPr>
        </a:p>
      </dgm:t>
    </dgm:pt>
    <dgm:pt modelId="{684F8B82-C754-4C49-9B12-6FD02C454308}" type="parTrans" cxnId="{E4CF676E-CAE4-49C8-BC2A-0C667B3C1A80}">
      <dgm:prSet/>
      <dgm:spPr/>
      <dgm:t>
        <a:bodyPr/>
        <a:lstStyle/>
        <a:p>
          <a:endParaRPr lang="it-IT">
            <a:latin typeface="+mj-lt"/>
          </a:endParaRPr>
        </a:p>
      </dgm:t>
    </dgm:pt>
    <dgm:pt modelId="{73892C71-2251-4DBB-82F3-5EC666A87ADD}" type="sibTrans" cxnId="{E4CF676E-CAE4-49C8-BC2A-0C667B3C1A80}">
      <dgm:prSet/>
      <dgm:spPr/>
      <dgm:t>
        <a:bodyPr/>
        <a:lstStyle/>
        <a:p>
          <a:endParaRPr lang="it-IT">
            <a:latin typeface="+mj-lt"/>
          </a:endParaRPr>
        </a:p>
      </dgm:t>
    </dgm:pt>
    <dgm:pt modelId="{1D5E96B8-6CFB-4BD3-973A-0EEC7C82C5AA}">
      <dgm:prSet/>
      <dgm:spPr/>
      <dgm:t>
        <a:bodyPr/>
        <a:lstStyle/>
        <a:p>
          <a:r>
            <a:rPr lang="it-IT" b="0" i="0" baseline="0" dirty="0">
              <a:latin typeface="+mj-lt"/>
            </a:rPr>
            <a:t>Fase2: gli studenti danno un feedback rispetto a quanto realizzato da uno o più colleghi</a:t>
          </a:r>
          <a:endParaRPr lang="it-IT" dirty="0">
            <a:latin typeface="+mj-lt"/>
          </a:endParaRPr>
        </a:p>
      </dgm:t>
    </dgm:pt>
    <dgm:pt modelId="{C0E598BA-40C8-4E5F-AA61-304B0EE0A616}" type="parTrans" cxnId="{92985313-9333-4A65-873E-4D307ABCB22D}">
      <dgm:prSet/>
      <dgm:spPr/>
      <dgm:t>
        <a:bodyPr/>
        <a:lstStyle/>
        <a:p>
          <a:endParaRPr lang="it-IT">
            <a:latin typeface="+mj-lt"/>
          </a:endParaRPr>
        </a:p>
      </dgm:t>
    </dgm:pt>
    <dgm:pt modelId="{8CC40331-713E-4AB0-9BCA-F9FA3D1AC000}" type="sibTrans" cxnId="{92985313-9333-4A65-873E-4D307ABCB22D}">
      <dgm:prSet/>
      <dgm:spPr/>
      <dgm:t>
        <a:bodyPr/>
        <a:lstStyle/>
        <a:p>
          <a:endParaRPr lang="it-IT">
            <a:latin typeface="+mj-lt"/>
          </a:endParaRPr>
        </a:p>
      </dgm:t>
    </dgm:pt>
    <dgm:pt modelId="{9AE599F4-0187-421E-ACE6-2FC2CAB48034}">
      <dgm:prSet/>
      <dgm:spPr/>
      <dgm:t>
        <a:bodyPr/>
        <a:lstStyle/>
        <a:p>
          <a:r>
            <a:rPr lang="it-IT" b="0" i="0" baseline="0" dirty="0">
              <a:latin typeface="+mj-lt"/>
            </a:rPr>
            <a:t>Fase3: gli studenti mettono a punto l’artefatto prodotto sulla base del feedback ricevuto </a:t>
          </a:r>
          <a:endParaRPr lang="it-IT" dirty="0">
            <a:latin typeface="+mj-lt"/>
          </a:endParaRPr>
        </a:p>
      </dgm:t>
    </dgm:pt>
    <dgm:pt modelId="{2578F75B-A70E-413F-A68B-16DBDFD3FC33}" type="parTrans" cxnId="{41086326-81A7-43AF-A791-15EDF0C05B2D}">
      <dgm:prSet/>
      <dgm:spPr/>
      <dgm:t>
        <a:bodyPr/>
        <a:lstStyle/>
        <a:p>
          <a:endParaRPr lang="it-IT">
            <a:latin typeface="+mj-lt"/>
          </a:endParaRPr>
        </a:p>
      </dgm:t>
    </dgm:pt>
    <dgm:pt modelId="{2D9CA504-D24E-440D-939E-AC9C375068A2}" type="sibTrans" cxnId="{41086326-81A7-43AF-A791-15EDF0C05B2D}">
      <dgm:prSet/>
      <dgm:spPr/>
      <dgm:t>
        <a:bodyPr/>
        <a:lstStyle/>
        <a:p>
          <a:endParaRPr lang="it-IT">
            <a:latin typeface="+mj-lt"/>
          </a:endParaRPr>
        </a:p>
      </dgm:t>
    </dgm:pt>
    <dgm:pt modelId="{F85FAC5A-E713-49B2-BA06-6F29676A6B7B}">
      <dgm:prSet/>
      <dgm:spPr/>
      <dgm:t>
        <a:bodyPr/>
        <a:lstStyle/>
        <a:p>
          <a:r>
            <a:rPr lang="it-IT" b="0" i="0" baseline="0" dirty="0">
              <a:latin typeface="+mj-lt"/>
            </a:rPr>
            <a:t>La componente Team può essere strutturata in molti modi:</a:t>
          </a:r>
          <a:endParaRPr lang="it-IT" dirty="0">
            <a:latin typeface="+mj-lt"/>
          </a:endParaRPr>
        </a:p>
      </dgm:t>
    </dgm:pt>
    <dgm:pt modelId="{EF444C8D-D2BE-4BA1-A04B-A4036743594F}" type="parTrans" cxnId="{80562552-21B0-4BD9-8F00-ACAEE8D6758A}">
      <dgm:prSet/>
      <dgm:spPr/>
      <dgm:t>
        <a:bodyPr/>
        <a:lstStyle/>
        <a:p>
          <a:endParaRPr lang="it-IT">
            <a:latin typeface="+mj-lt"/>
          </a:endParaRPr>
        </a:p>
      </dgm:t>
    </dgm:pt>
    <dgm:pt modelId="{BD63C2D4-E2D2-4894-8E3E-F09CF0974182}" type="sibTrans" cxnId="{80562552-21B0-4BD9-8F00-ACAEE8D6758A}">
      <dgm:prSet/>
      <dgm:spPr/>
      <dgm:t>
        <a:bodyPr/>
        <a:lstStyle/>
        <a:p>
          <a:endParaRPr lang="it-IT">
            <a:latin typeface="+mj-lt"/>
          </a:endParaRPr>
        </a:p>
      </dgm:t>
    </dgm:pt>
    <dgm:pt modelId="{39270BF4-49B9-4CD4-85BD-77AFC9B310A9}">
      <dgm:prSet/>
      <dgm:spPr/>
      <dgm:t>
        <a:bodyPr/>
        <a:lstStyle/>
        <a:p>
          <a:r>
            <a:rPr lang="it-IT" b="0" i="0" baseline="0" dirty="0">
              <a:latin typeface="+mj-lt"/>
            </a:rPr>
            <a:t>Lavoro individuale e ogni studente revisiona l’elaborato prodotto da un compagno</a:t>
          </a:r>
          <a:endParaRPr lang="it-IT" dirty="0">
            <a:latin typeface="+mj-lt"/>
          </a:endParaRPr>
        </a:p>
      </dgm:t>
    </dgm:pt>
    <dgm:pt modelId="{ACF8B3F0-647E-4823-BF77-91F13E273857}" type="parTrans" cxnId="{86B44F12-72D6-4D40-BFA6-A4DCF2BD0B9A}">
      <dgm:prSet/>
      <dgm:spPr/>
      <dgm:t>
        <a:bodyPr/>
        <a:lstStyle/>
        <a:p>
          <a:endParaRPr lang="it-IT">
            <a:latin typeface="+mj-lt"/>
          </a:endParaRPr>
        </a:p>
      </dgm:t>
    </dgm:pt>
    <dgm:pt modelId="{B08D1DFF-8EBF-46BE-88EB-BA30DA9F4006}" type="sibTrans" cxnId="{86B44F12-72D6-4D40-BFA6-A4DCF2BD0B9A}">
      <dgm:prSet/>
      <dgm:spPr/>
      <dgm:t>
        <a:bodyPr/>
        <a:lstStyle/>
        <a:p>
          <a:endParaRPr lang="it-IT">
            <a:latin typeface="+mj-lt"/>
          </a:endParaRPr>
        </a:p>
      </dgm:t>
    </dgm:pt>
    <dgm:pt modelId="{A16CDC1C-143C-483C-8FE4-6E0F7855E5E1}">
      <dgm:prSet/>
      <dgm:spPr/>
      <dgm:t>
        <a:bodyPr/>
        <a:lstStyle/>
        <a:p>
          <a:r>
            <a:rPr lang="it-IT" b="0" i="0" baseline="0" dirty="0">
              <a:latin typeface="+mj-lt"/>
            </a:rPr>
            <a:t>Lavoro in coppie ed ogni coppia rivede l’elaborato di un'altra coppia</a:t>
          </a:r>
          <a:endParaRPr lang="it-IT" dirty="0">
            <a:latin typeface="+mj-lt"/>
          </a:endParaRPr>
        </a:p>
      </dgm:t>
    </dgm:pt>
    <dgm:pt modelId="{EF8AE55F-57D6-4737-BA15-6B370C4727E4}" type="parTrans" cxnId="{DFA59614-7003-4A15-9C5E-DF78E774ED54}">
      <dgm:prSet/>
      <dgm:spPr/>
      <dgm:t>
        <a:bodyPr/>
        <a:lstStyle/>
        <a:p>
          <a:endParaRPr lang="it-IT">
            <a:latin typeface="+mj-lt"/>
          </a:endParaRPr>
        </a:p>
      </dgm:t>
    </dgm:pt>
    <dgm:pt modelId="{6BAEBC8F-3561-460C-BA90-38EBABF3096E}" type="sibTrans" cxnId="{DFA59614-7003-4A15-9C5E-DF78E774ED54}">
      <dgm:prSet/>
      <dgm:spPr/>
      <dgm:t>
        <a:bodyPr/>
        <a:lstStyle/>
        <a:p>
          <a:endParaRPr lang="it-IT">
            <a:latin typeface="+mj-lt"/>
          </a:endParaRPr>
        </a:p>
      </dgm:t>
    </dgm:pt>
    <dgm:pt modelId="{40BF4A16-AA44-45D7-BE7C-C767E2B9DB92}">
      <dgm:prSet/>
      <dgm:spPr/>
      <dgm:t>
        <a:bodyPr/>
        <a:lstStyle/>
        <a:p>
          <a:r>
            <a:rPr lang="it-IT" b="0" i="0" baseline="0" dirty="0">
              <a:latin typeface="+mj-lt"/>
            </a:rPr>
            <a:t>Lavoro in piccoli gruppi e la revisione avviene tra piccoli gruppi</a:t>
          </a:r>
          <a:endParaRPr lang="it-IT" dirty="0">
            <a:latin typeface="+mj-lt"/>
          </a:endParaRPr>
        </a:p>
      </dgm:t>
    </dgm:pt>
    <dgm:pt modelId="{E10B4FC7-2BEA-4D31-8ACC-CF03E51447D5}" type="parTrans" cxnId="{8D7A8258-48F5-4975-9959-16F33D6484FB}">
      <dgm:prSet/>
      <dgm:spPr/>
      <dgm:t>
        <a:bodyPr/>
        <a:lstStyle/>
        <a:p>
          <a:endParaRPr lang="it-IT">
            <a:latin typeface="+mj-lt"/>
          </a:endParaRPr>
        </a:p>
      </dgm:t>
    </dgm:pt>
    <dgm:pt modelId="{3BBBECDE-8E8A-4420-A63F-E940FAB19D5C}" type="sibTrans" cxnId="{8D7A8258-48F5-4975-9959-16F33D6484FB}">
      <dgm:prSet/>
      <dgm:spPr/>
      <dgm:t>
        <a:bodyPr/>
        <a:lstStyle/>
        <a:p>
          <a:endParaRPr lang="it-IT">
            <a:latin typeface="+mj-lt"/>
          </a:endParaRPr>
        </a:p>
      </dgm:t>
    </dgm:pt>
    <dgm:pt modelId="{8CF7558F-FF87-412A-8091-4DF73534879D}" type="pres">
      <dgm:prSet presAssocID="{BA5918B6-AFCC-4FAB-BDC4-8CA197862CA1}" presName="linear" presStyleCnt="0">
        <dgm:presLayoutVars>
          <dgm:animLvl val="lvl"/>
          <dgm:resizeHandles val="exact"/>
        </dgm:presLayoutVars>
      </dgm:prSet>
      <dgm:spPr/>
    </dgm:pt>
    <dgm:pt modelId="{B3DDB438-D957-429B-8096-2A0AB6C623DD}" type="pres">
      <dgm:prSet presAssocID="{54984009-D957-43E0-8ECE-A2E7E841A6D3}" presName="parentText" presStyleLbl="node1" presStyleIdx="0" presStyleCnt="2">
        <dgm:presLayoutVars>
          <dgm:chMax val="0"/>
          <dgm:bulletEnabled val="1"/>
        </dgm:presLayoutVars>
      </dgm:prSet>
      <dgm:spPr/>
    </dgm:pt>
    <dgm:pt modelId="{7BAD17C4-E7C0-4B2B-A942-37F6947A77A4}" type="pres">
      <dgm:prSet presAssocID="{54984009-D957-43E0-8ECE-A2E7E841A6D3}" presName="childText" presStyleLbl="revTx" presStyleIdx="0" presStyleCnt="2">
        <dgm:presLayoutVars>
          <dgm:bulletEnabled val="1"/>
        </dgm:presLayoutVars>
      </dgm:prSet>
      <dgm:spPr/>
    </dgm:pt>
    <dgm:pt modelId="{E2F07522-1329-463F-96C9-AC3AA3A0E8AA}" type="pres">
      <dgm:prSet presAssocID="{F85FAC5A-E713-49B2-BA06-6F29676A6B7B}" presName="parentText" presStyleLbl="node1" presStyleIdx="1" presStyleCnt="2">
        <dgm:presLayoutVars>
          <dgm:chMax val="0"/>
          <dgm:bulletEnabled val="1"/>
        </dgm:presLayoutVars>
      </dgm:prSet>
      <dgm:spPr/>
    </dgm:pt>
    <dgm:pt modelId="{7097BC84-A8BD-4225-BFA6-E2508D9C3658}" type="pres">
      <dgm:prSet presAssocID="{F85FAC5A-E713-49B2-BA06-6F29676A6B7B}" presName="childText" presStyleLbl="revTx" presStyleIdx="1" presStyleCnt="2">
        <dgm:presLayoutVars>
          <dgm:bulletEnabled val="1"/>
        </dgm:presLayoutVars>
      </dgm:prSet>
      <dgm:spPr/>
    </dgm:pt>
  </dgm:ptLst>
  <dgm:cxnLst>
    <dgm:cxn modelId="{6BD98109-53D1-4669-8731-95A3ACD3CB51}" type="presOf" srcId="{54984009-D957-43E0-8ECE-A2E7E841A6D3}" destId="{B3DDB438-D957-429B-8096-2A0AB6C623DD}" srcOrd="0" destOrd="0" presId="urn:microsoft.com/office/officeart/2005/8/layout/vList2"/>
    <dgm:cxn modelId="{86B44F12-72D6-4D40-BFA6-A4DCF2BD0B9A}" srcId="{F85FAC5A-E713-49B2-BA06-6F29676A6B7B}" destId="{39270BF4-49B9-4CD4-85BD-77AFC9B310A9}" srcOrd="0" destOrd="0" parTransId="{ACF8B3F0-647E-4823-BF77-91F13E273857}" sibTransId="{B08D1DFF-8EBF-46BE-88EB-BA30DA9F4006}"/>
    <dgm:cxn modelId="{92985313-9333-4A65-873E-4D307ABCB22D}" srcId="{54984009-D957-43E0-8ECE-A2E7E841A6D3}" destId="{1D5E96B8-6CFB-4BD3-973A-0EEC7C82C5AA}" srcOrd="1" destOrd="0" parTransId="{C0E598BA-40C8-4E5F-AA61-304B0EE0A616}" sibTransId="{8CC40331-713E-4AB0-9BCA-F9FA3D1AC000}"/>
    <dgm:cxn modelId="{DFA59614-7003-4A15-9C5E-DF78E774ED54}" srcId="{F85FAC5A-E713-49B2-BA06-6F29676A6B7B}" destId="{A16CDC1C-143C-483C-8FE4-6E0F7855E5E1}" srcOrd="1" destOrd="0" parTransId="{EF8AE55F-57D6-4737-BA15-6B370C4727E4}" sibTransId="{6BAEBC8F-3561-460C-BA90-38EBABF3096E}"/>
    <dgm:cxn modelId="{412EDD15-98F1-4F60-B7E4-4708D9DE2E5D}" type="presOf" srcId="{BA5918B6-AFCC-4FAB-BDC4-8CA197862CA1}" destId="{8CF7558F-FF87-412A-8091-4DF73534879D}" srcOrd="0" destOrd="0" presId="urn:microsoft.com/office/officeart/2005/8/layout/vList2"/>
    <dgm:cxn modelId="{41086326-81A7-43AF-A791-15EDF0C05B2D}" srcId="{54984009-D957-43E0-8ECE-A2E7E841A6D3}" destId="{9AE599F4-0187-421E-ACE6-2FC2CAB48034}" srcOrd="2" destOrd="0" parTransId="{2578F75B-A70E-413F-A68B-16DBDFD3FC33}" sibTransId="{2D9CA504-D24E-440D-939E-AC9C375068A2}"/>
    <dgm:cxn modelId="{92541030-64E6-47F8-9600-089D0FD34FC8}" type="presOf" srcId="{A16CDC1C-143C-483C-8FE4-6E0F7855E5E1}" destId="{7097BC84-A8BD-4225-BFA6-E2508D9C3658}" srcOrd="0" destOrd="1" presId="urn:microsoft.com/office/officeart/2005/8/layout/vList2"/>
    <dgm:cxn modelId="{CE79EF48-84E1-4AC2-B86E-DAC6D17F7041}" type="presOf" srcId="{39270BF4-49B9-4CD4-85BD-77AFC9B310A9}" destId="{7097BC84-A8BD-4225-BFA6-E2508D9C3658}" srcOrd="0" destOrd="0" presId="urn:microsoft.com/office/officeart/2005/8/layout/vList2"/>
    <dgm:cxn modelId="{E4CF676E-CAE4-49C8-BC2A-0C667B3C1A80}" srcId="{54984009-D957-43E0-8ECE-A2E7E841A6D3}" destId="{F60B5DBB-C7E4-4BE5-8D9E-38B194C8312F}" srcOrd="0" destOrd="0" parTransId="{684F8B82-C754-4C49-9B12-6FD02C454308}" sibTransId="{73892C71-2251-4DBB-82F3-5EC666A87ADD}"/>
    <dgm:cxn modelId="{80562552-21B0-4BD9-8F00-ACAEE8D6758A}" srcId="{BA5918B6-AFCC-4FAB-BDC4-8CA197862CA1}" destId="{F85FAC5A-E713-49B2-BA06-6F29676A6B7B}" srcOrd="1" destOrd="0" parTransId="{EF444C8D-D2BE-4BA1-A04B-A4036743594F}" sibTransId="{BD63C2D4-E2D2-4894-8E3E-F09CF0974182}"/>
    <dgm:cxn modelId="{8D7A8258-48F5-4975-9959-16F33D6484FB}" srcId="{F85FAC5A-E713-49B2-BA06-6F29676A6B7B}" destId="{40BF4A16-AA44-45D7-BE7C-C767E2B9DB92}" srcOrd="2" destOrd="0" parTransId="{E10B4FC7-2BEA-4D31-8ACC-CF03E51447D5}" sibTransId="{3BBBECDE-8E8A-4420-A63F-E940FAB19D5C}"/>
    <dgm:cxn modelId="{10EEBB91-7CAC-43E9-A608-EAB06DF198E9}" type="presOf" srcId="{40BF4A16-AA44-45D7-BE7C-C767E2B9DB92}" destId="{7097BC84-A8BD-4225-BFA6-E2508D9C3658}" srcOrd="0" destOrd="2" presId="urn:microsoft.com/office/officeart/2005/8/layout/vList2"/>
    <dgm:cxn modelId="{FDAC66BF-443F-4770-9626-A94FF42FE158}" type="presOf" srcId="{1D5E96B8-6CFB-4BD3-973A-0EEC7C82C5AA}" destId="{7BAD17C4-E7C0-4B2B-A942-37F6947A77A4}" srcOrd="0" destOrd="1" presId="urn:microsoft.com/office/officeart/2005/8/layout/vList2"/>
    <dgm:cxn modelId="{44B5BABF-A2FA-4913-991D-B7829C2D3BDC}" type="presOf" srcId="{F60B5DBB-C7E4-4BE5-8D9E-38B194C8312F}" destId="{7BAD17C4-E7C0-4B2B-A942-37F6947A77A4}" srcOrd="0" destOrd="0" presId="urn:microsoft.com/office/officeart/2005/8/layout/vList2"/>
    <dgm:cxn modelId="{714F31C1-7FEE-4ECC-B550-38F85CD6B9B5}" srcId="{BA5918B6-AFCC-4FAB-BDC4-8CA197862CA1}" destId="{54984009-D957-43E0-8ECE-A2E7E841A6D3}" srcOrd="0" destOrd="0" parTransId="{68A49FE6-8BD5-45FE-B6BD-2B614BE0C4C8}" sibTransId="{47AAF28B-0600-4250-A4AB-EE0EE31B86BF}"/>
    <dgm:cxn modelId="{408F86E4-898E-4C61-9DB8-A623BD0173D9}" type="presOf" srcId="{9AE599F4-0187-421E-ACE6-2FC2CAB48034}" destId="{7BAD17C4-E7C0-4B2B-A942-37F6947A77A4}" srcOrd="0" destOrd="2" presId="urn:microsoft.com/office/officeart/2005/8/layout/vList2"/>
    <dgm:cxn modelId="{BC6F43F5-A1FB-44C4-8006-5FF91A9051BB}" type="presOf" srcId="{F85FAC5A-E713-49B2-BA06-6F29676A6B7B}" destId="{E2F07522-1329-463F-96C9-AC3AA3A0E8AA}" srcOrd="0" destOrd="0" presId="urn:microsoft.com/office/officeart/2005/8/layout/vList2"/>
    <dgm:cxn modelId="{294E0F81-F734-42EC-81AF-98D36BB32E30}" type="presParOf" srcId="{8CF7558F-FF87-412A-8091-4DF73534879D}" destId="{B3DDB438-D957-429B-8096-2A0AB6C623DD}" srcOrd="0" destOrd="0" presId="urn:microsoft.com/office/officeart/2005/8/layout/vList2"/>
    <dgm:cxn modelId="{A0B51F73-8843-4A82-BFC7-4E865C78B45A}" type="presParOf" srcId="{8CF7558F-FF87-412A-8091-4DF73534879D}" destId="{7BAD17C4-E7C0-4B2B-A942-37F6947A77A4}" srcOrd="1" destOrd="0" presId="urn:microsoft.com/office/officeart/2005/8/layout/vList2"/>
    <dgm:cxn modelId="{87595BA5-9424-4DB7-A78E-AB287A8BA60E}" type="presParOf" srcId="{8CF7558F-FF87-412A-8091-4DF73534879D}" destId="{E2F07522-1329-463F-96C9-AC3AA3A0E8AA}" srcOrd="2" destOrd="0" presId="urn:microsoft.com/office/officeart/2005/8/layout/vList2"/>
    <dgm:cxn modelId="{4D016C15-A63A-47AB-8E21-E4685BDB1EEA}" type="presParOf" srcId="{8CF7558F-FF87-412A-8091-4DF73534879D}" destId="{7097BC84-A8BD-4225-BFA6-E2508D9C3658}"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0BC2955-3A2E-4019-847B-206B9F02E450}" type="doc">
      <dgm:prSet loTypeId="urn:microsoft.com/office/officeart/2005/8/layout/vList2" loCatId="list" qsTypeId="urn:microsoft.com/office/officeart/2005/8/quickstyle/simple1#12" qsCatId="simple" csTypeId="urn:microsoft.com/office/officeart/2005/8/colors/accent1_2#11" csCatId="accent1" phldr="1"/>
      <dgm:spPr/>
      <dgm:t>
        <a:bodyPr/>
        <a:lstStyle/>
        <a:p>
          <a:endParaRPr lang="it-IT"/>
        </a:p>
      </dgm:t>
    </dgm:pt>
    <dgm:pt modelId="{81CF559D-8A16-4CCF-90B2-C32C1D7BD5F4}">
      <dgm:prSet/>
      <dgm:spPr/>
      <dgm:t>
        <a:bodyPr/>
        <a:lstStyle/>
        <a:p>
          <a:r>
            <a:rPr lang="it-IT" b="0" i="0" baseline="0" dirty="0">
              <a:latin typeface="+mj-lt"/>
            </a:rPr>
            <a:t>Discussione che avviene per gradi</a:t>
          </a:r>
          <a:endParaRPr lang="it-IT" dirty="0">
            <a:latin typeface="+mj-lt"/>
          </a:endParaRPr>
        </a:p>
      </dgm:t>
    </dgm:pt>
    <dgm:pt modelId="{7C88C313-26CA-4030-A10A-4DDCB1456258}" type="parTrans" cxnId="{C0EF3774-9662-4821-8FD1-1ADD3AF74C47}">
      <dgm:prSet/>
      <dgm:spPr/>
      <dgm:t>
        <a:bodyPr/>
        <a:lstStyle/>
        <a:p>
          <a:endParaRPr lang="it-IT">
            <a:latin typeface="+mj-lt"/>
          </a:endParaRPr>
        </a:p>
      </dgm:t>
    </dgm:pt>
    <dgm:pt modelId="{72348973-9009-4950-9293-28AB6ABCBDF7}" type="sibTrans" cxnId="{C0EF3774-9662-4821-8FD1-1ADD3AF74C47}">
      <dgm:prSet/>
      <dgm:spPr/>
      <dgm:t>
        <a:bodyPr/>
        <a:lstStyle/>
        <a:p>
          <a:endParaRPr lang="it-IT">
            <a:latin typeface="+mj-lt"/>
          </a:endParaRPr>
        </a:p>
      </dgm:t>
    </dgm:pt>
    <dgm:pt modelId="{DAD32A82-4416-41DC-ABF7-2464DF21CE73}">
      <dgm:prSet/>
      <dgm:spPr/>
      <dgm:t>
        <a:bodyPr/>
        <a:lstStyle/>
        <a:p>
          <a:r>
            <a:rPr lang="it-IT" b="0" i="0" baseline="0" dirty="0">
              <a:latin typeface="+mj-lt"/>
            </a:rPr>
            <a:t>Il compito assegnato nella fase 1 viene svolto da una coppia di studenti</a:t>
          </a:r>
          <a:endParaRPr lang="it-IT" dirty="0">
            <a:latin typeface="+mj-lt"/>
          </a:endParaRPr>
        </a:p>
      </dgm:t>
    </dgm:pt>
    <dgm:pt modelId="{D9E12EB5-3185-48C1-A548-B991B4FB9ACD}" type="parTrans" cxnId="{E36F1202-88B6-4595-BBC9-BFBDAAF7C185}">
      <dgm:prSet/>
      <dgm:spPr/>
      <dgm:t>
        <a:bodyPr/>
        <a:lstStyle/>
        <a:p>
          <a:endParaRPr lang="it-IT">
            <a:latin typeface="+mj-lt"/>
          </a:endParaRPr>
        </a:p>
      </dgm:t>
    </dgm:pt>
    <dgm:pt modelId="{06EAE923-3120-4273-BDCC-6291031B4837}" type="sibTrans" cxnId="{E36F1202-88B6-4595-BBC9-BFBDAAF7C185}">
      <dgm:prSet/>
      <dgm:spPr/>
      <dgm:t>
        <a:bodyPr/>
        <a:lstStyle/>
        <a:p>
          <a:endParaRPr lang="it-IT">
            <a:latin typeface="+mj-lt"/>
          </a:endParaRPr>
        </a:p>
      </dgm:t>
    </dgm:pt>
    <dgm:pt modelId="{7470ABDE-9110-4AB0-826D-9B513439635B}">
      <dgm:prSet/>
      <dgm:spPr/>
      <dgm:t>
        <a:bodyPr/>
        <a:lstStyle/>
        <a:p>
          <a:r>
            <a:rPr lang="it-IT" b="0" i="0" baseline="0" dirty="0">
              <a:latin typeface="+mj-lt"/>
            </a:rPr>
            <a:t>Nella fase 2 le coppie vengono aggregate in piccoli gruppi per rinegoziare i contenuti</a:t>
          </a:r>
          <a:endParaRPr lang="it-IT" dirty="0">
            <a:latin typeface="+mj-lt"/>
          </a:endParaRPr>
        </a:p>
      </dgm:t>
    </dgm:pt>
    <dgm:pt modelId="{848B47DE-9975-410F-9ADD-103F7D4FC09D}" type="parTrans" cxnId="{F7E928ED-F189-40DD-BB9A-12E50FCA48B0}">
      <dgm:prSet/>
      <dgm:spPr/>
      <dgm:t>
        <a:bodyPr/>
        <a:lstStyle/>
        <a:p>
          <a:endParaRPr lang="it-IT">
            <a:latin typeface="+mj-lt"/>
          </a:endParaRPr>
        </a:p>
      </dgm:t>
    </dgm:pt>
    <dgm:pt modelId="{8930884E-D09F-4046-855B-36F01836D05D}" type="sibTrans" cxnId="{F7E928ED-F189-40DD-BB9A-12E50FCA48B0}">
      <dgm:prSet/>
      <dgm:spPr/>
      <dgm:t>
        <a:bodyPr/>
        <a:lstStyle/>
        <a:p>
          <a:endParaRPr lang="it-IT">
            <a:latin typeface="+mj-lt"/>
          </a:endParaRPr>
        </a:p>
      </dgm:t>
    </dgm:pt>
    <dgm:pt modelId="{607315FD-A5AA-4FD5-AB15-230806277786}">
      <dgm:prSet/>
      <dgm:spPr/>
      <dgm:t>
        <a:bodyPr/>
        <a:lstStyle/>
        <a:p>
          <a:r>
            <a:rPr lang="it-IT" b="0" i="0" baseline="0" dirty="0">
              <a:latin typeface="+mj-lt"/>
            </a:rPr>
            <a:t>Nella fase 3 i piccoli gruppi vengono accorpati in un gruppo più grande e si arriva alla definizione di un artefatto unico condiviso</a:t>
          </a:r>
          <a:endParaRPr lang="it-IT" dirty="0">
            <a:latin typeface="+mj-lt"/>
          </a:endParaRPr>
        </a:p>
      </dgm:t>
    </dgm:pt>
    <dgm:pt modelId="{5625DFD9-F5B1-4233-B704-7D9880DEAA84}" type="parTrans" cxnId="{DE479FB8-36D8-445B-AB09-644E37CBEA27}">
      <dgm:prSet/>
      <dgm:spPr/>
      <dgm:t>
        <a:bodyPr/>
        <a:lstStyle/>
        <a:p>
          <a:endParaRPr lang="it-IT">
            <a:latin typeface="+mj-lt"/>
          </a:endParaRPr>
        </a:p>
      </dgm:t>
    </dgm:pt>
    <dgm:pt modelId="{7B040622-69A8-47B4-8869-800133768B01}" type="sibTrans" cxnId="{DE479FB8-36D8-445B-AB09-644E37CBEA27}">
      <dgm:prSet/>
      <dgm:spPr/>
      <dgm:t>
        <a:bodyPr/>
        <a:lstStyle/>
        <a:p>
          <a:endParaRPr lang="it-IT">
            <a:latin typeface="+mj-lt"/>
          </a:endParaRPr>
        </a:p>
      </dgm:t>
    </dgm:pt>
    <dgm:pt modelId="{A0127240-C350-4E6B-9BC0-3B18FBF071AD}" type="pres">
      <dgm:prSet presAssocID="{A0BC2955-3A2E-4019-847B-206B9F02E450}" presName="linear" presStyleCnt="0">
        <dgm:presLayoutVars>
          <dgm:animLvl val="lvl"/>
          <dgm:resizeHandles val="exact"/>
        </dgm:presLayoutVars>
      </dgm:prSet>
      <dgm:spPr/>
    </dgm:pt>
    <dgm:pt modelId="{1ADE8DC9-3793-4361-A13D-5AF032F495C4}" type="pres">
      <dgm:prSet presAssocID="{81CF559D-8A16-4CCF-90B2-C32C1D7BD5F4}" presName="parentText" presStyleLbl="node1" presStyleIdx="0" presStyleCnt="1">
        <dgm:presLayoutVars>
          <dgm:chMax val="0"/>
          <dgm:bulletEnabled val="1"/>
        </dgm:presLayoutVars>
      </dgm:prSet>
      <dgm:spPr/>
    </dgm:pt>
    <dgm:pt modelId="{249693C5-3295-48A3-A154-EB6BEF13A6F0}" type="pres">
      <dgm:prSet presAssocID="{81CF559D-8A16-4CCF-90B2-C32C1D7BD5F4}" presName="childText" presStyleLbl="revTx" presStyleIdx="0" presStyleCnt="1">
        <dgm:presLayoutVars>
          <dgm:bulletEnabled val="1"/>
        </dgm:presLayoutVars>
      </dgm:prSet>
      <dgm:spPr/>
    </dgm:pt>
  </dgm:ptLst>
  <dgm:cxnLst>
    <dgm:cxn modelId="{E36F1202-88B6-4595-BBC9-BFBDAAF7C185}" srcId="{81CF559D-8A16-4CCF-90B2-C32C1D7BD5F4}" destId="{DAD32A82-4416-41DC-ABF7-2464DF21CE73}" srcOrd="0" destOrd="0" parTransId="{D9E12EB5-3185-48C1-A548-B991B4FB9ACD}" sibTransId="{06EAE923-3120-4273-BDCC-6291031B4837}"/>
    <dgm:cxn modelId="{EC98553D-E7F4-46B7-865C-0A50DF457A0B}" type="presOf" srcId="{DAD32A82-4416-41DC-ABF7-2464DF21CE73}" destId="{249693C5-3295-48A3-A154-EB6BEF13A6F0}" srcOrd="0" destOrd="0" presId="urn:microsoft.com/office/officeart/2005/8/layout/vList2"/>
    <dgm:cxn modelId="{749FFD4E-D91C-4165-9945-0A01061E402C}" type="presOf" srcId="{81CF559D-8A16-4CCF-90B2-C32C1D7BD5F4}" destId="{1ADE8DC9-3793-4361-A13D-5AF032F495C4}" srcOrd="0" destOrd="0" presId="urn:microsoft.com/office/officeart/2005/8/layout/vList2"/>
    <dgm:cxn modelId="{AFE24D52-4B4F-4A2B-A25C-012C77C30852}" type="presOf" srcId="{A0BC2955-3A2E-4019-847B-206B9F02E450}" destId="{A0127240-C350-4E6B-9BC0-3B18FBF071AD}" srcOrd="0" destOrd="0" presId="urn:microsoft.com/office/officeart/2005/8/layout/vList2"/>
    <dgm:cxn modelId="{C0EF3774-9662-4821-8FD1-1ADD3AF74C47}" srcId="{A0BC2955-3A2E-4019-847B-206B9F02E450}" destId="{81CF559D-8A16-4CCF-90B2-C32C1D7BD5F4}" srcOrd="0" destOrd="0" parTransId="{7C88C313-26CA-4030-A10A-4DDCB1456258}" sibTransId="{72348973-9009-4950-9293-28AB6ABCBDF7}"/>
    <dgm:cxn modelId="{A487B6B0-1F30-45C3-B8E4-5787EE99F951}" type="presOf" srcId="{607315FD-A5AA-4FD5-AB15-230806277786}" destId="{249693C5-3295-48A3-A154-EB6BEF13A6F0}" srcOrd="0" destOrd="2" presId="urn:microsoft.com/office/officeart/2005/8/layout/vList2"/>
    <dgm:cxn modelId="{DE479FB8-36D8-445B-AB09-644E37CBEA27}" srcId="{81CF559D-8A16-4CCF-90B2-C32C1D7BD5F4}" destId="{607315FD-A5AA-4FD5-AB15-230806277786}" srcOrd="2" destOrd="0" parTransId="{5625DFD9-F5B1-4233-B704-7D9880DEAA84}" sibTransId="{7B040622-69A8-47B4-8869-800133768B01}"/>
    <dgm:cxn modelId="{F7E928ED-F189-40DD-BB9A-12E50FCA48B0}" srcId="{81CF559D-8A16-4CCF-90B2-C32C1D7BD5F4}" destId="{7470ABDE-9110-4AB0-826D-9B513439635B}" srcOrd="1" destOrd="0" parTransId="{848B47DE-9975-410F-9ADD-103F7D4FC09D}" sibTransId="{8930884E-D09F-4046-855B-36F01836D05D}"/>
    <dgm:cxn modelId="{C8E223F0-95D6-47CB-ABF6-656770A7C007}" type="presOf" srcId="{7470ABDE-9110-4AB0-826D-9B513439635B}" destId="{249693C5-3295-48A3-A154-EB6BEF13A6F0}" srcOrd="0" destOrd="1" presId="urn:microsoft.com/office/officeart/2005/8/layout/vList2"/>
    <dgm:cxn modelId="{8594B144-4F98-4E63-8A5E-B8D4038717C4}" type="presParOf" srcId="{A0127240-C350-4E6B-9BC0-3B18FBF071AD}" destId="{1ADE8DC9-3793-4361-A13D-5AF032F495C4}" srcOrd="0" destOrd="0" presId="urn:microsoft.com/office/officeart/2005/8/layout/vList2"/>
    <dgm:cxn modelId="{6E8E4B51-6530-43E4-9C65-A0AF306C7348}" type="presParOf" srcId="{A0127240-C350-4E6B-9BC0-3B18FBF071AD}" destId="{249693C5-3295-48A3-A154-EB6BEF13A6F0}"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27685CE-394E-4DAD-B2C0-BF3A52D37E6E}" type="doc">
      <dgm:prSet loTypeId="urn:microsoft.com/office/officeart/2005/8/layout/vList2" loCatId="list" qsTypeId="urn:microsoft.com/office/officeart/2005/8/quickstyle/simple1#13" qsCatId="simple" csTypeId="urn:microsoft.com/office/officeart/2005/8/colors/accent1_2#12" csCatId="accent1" phldr="1"/>
      <dgm:spPr/>
      <dgm:t>
        <a:bodyPr/>
        <a:lstStyle/>
        <a:p>
          <a:endParaRPr lang="it-IT"/>
        </a:p>
      </dgm:t>
    </dgm:pt>
    <dgm:pt modelId="{D574B51E-4D35-469B-A77B-996F4F6DACE6}">
      <dgm:prSet/>
      <dgm:spPr/>
      <dgm:t>
        <a:bodyPr/>
        <a:lstStyle/>
        <a:p>
          <a:r>
            <a:rPr lang="it-IT" b="0" i="0" baseline="0" dirty="0">
              <a:latin typeface="+mj-lt"/>
            </a:rPr>
            <a:t>Tecnica  in cui i partecipanti "recitano una parte" assumendo un punto di vista durante la discussione</a:t>
          </a:r>
          <a:endParaRPr lang="it-IT" dirty="0">
            <a:latin typeface="+mj-lt"/>
          </a:endParaRPr>
        </a:p>
      </dgm:t>
    </dgm:pt>
    <dgm:pt modelId="{F8E588E7-58EA-4387-B25D-7F63DD4DF66A}" type="parTrans" cxnId="{4E7FF029-D390-42AD-AC7C-D72457D81BCC}">
      <dgm:prSet/>
      <dgm:spPr/>
      <dgm:t>
        <a:bodyPr/>
        <a:lstStyle/>
        <a:p>
          <a:endParaRPr lang="it-IT">
            <a:latin typeface="+mj-lt"/>
          </a:endParaRPr>
        </a:p>
      </dgm:t>
    </dgm:pt>
    <dgm:pt modelId="{01282CCC-745F-4B7C-A046-1FFC7DB5C4BA}" type="sibTrans" cxnId="{4E7FF029-D390-42AD-AC7C-D72457D81BCC}">
      <dgm:prSet/>
      <dgm:spPr/>
      <dgm:t>
        <a:bodyPr/>
        <a:lstStyle/>
        <a:p>
          <a:endParaRPr lang="it-IT">
            <a:latin typeface="+mj-lt"/>
          </a:endParaRPr>
        </a:p>
      </dgm:t>
    </dgm:pt>
    <dgm:pt modelId="{9790B06B-F57B-4F4A-BBFF-6DFBB8D7D20D}">
      <dgm:prSet/>
      <dgm:spPr/>
      <dgm:t>
        <a:bodyPr/>
        <a:lstStyle/>
        <a:p>
          <a:r>
            <a:rPr lang="it-IT" b="0" i="0" baseline="0" dirty="0">
              <a:latin typeface="+mj-lt"/>
            </a:rPr>
            <a:t>Gli studenti analizzano materiali e documenti da una particolare prospettiva e discutano con altri membri del gruppo, con l’obiettivo di raggiungere un accordo</a:t>
          </a:r>
          <a:endParaRPr lang="it-IT" dirty="0">
            <a:latin typeface="+mj-lt"/>
          </a:endParaRPr>
        </a:p>
      </dgm:t>
    </dgm:pt>
    <dgm:pt modelId="{9F261E56-9C95-434C-8DA5-D31C38D0B9EF}" type="parTrans" cxnId="{716CD510-08F5-4854-B7B6-E7D8802BA387}">
      <dgm:prSet/>
      <dgm:spPr/>
      <dgm:t>
        <a:bodyPr/>
        <a:lstStyle/>
        <a:p>
          <a:endParaRPr lang="it-IT">
            <a:latin typeface="+mj-lt"/>
          </a:endParaRPr>
        </a:p>
      </dgm:t>
    </dgm:pt>
    <dgm:pt modelId="{29DA36CE-EE4F-45CA-A40F-F5B9428EA275}" type="sibTrans" cxnId="{716CD510-08F5-4854-B7B6-E7D8802BA387}">
      <dgm:prSet/>
      <dgm:spPr/>
      <dgm:t>
        <a:bodyPr/>
        <a:lstStyle/>
        <a:p>
          <a:endParaRPr lang="it-IT">
            <a:latin typeface="+mj-lt"/>
          </a:endParaRPr>
        </a:p>
      </dgm:t>
    </dgm:pt>
    <dgm:pt modelId="{6074FAA5-7AF2-44C9-B6A3-D0B154F9DE9B}">
      <dgm:prSet/>
      <dgm:spPr/>
      <dgm:t>
        <a:bodyPr/>
        <a:lstStyle/>
        <a:p>
          <a:r>
            <a:rPr lang="it-IT" b="0" i="0" baseline="0" dirty="0">
              <a:latin typeface="+mj-lt"/>
            </a:rPr>
            <a:t> Questa tecnica in realtà può essere utilizzata in ‘sovrapposizione’ con tutte le altre tecniche menzionate fin qui, nel senso che ogni discussione può essere fatta chiedendo agli studenti di ‘impersonare’ un ruolo</a:t>
          </a:r>
          <a:endParaRPr lang="it-IT" dirty="0">
            <a:latin typeface="+mj-lt"/>
          </a:endParaRPr>
        </a:p>
      </dgm:t>
    </dgm:pt>
    <dgm:pt modelId="{642C9CC5-2100-422E-B7CC-8EB7660D875F}" type="parTrans" cxnId="{6D75BF97-5368-41C9-94AB-DCD6A7EC8559}">
      <dgm:prSet/>
      <dgm:spPr/>
      <dgm:t>
        <a:bodyPr/>
        <a:lstStyle/>
        <a:p>
          <a:endParaRPr lang="it-IT">
            <a:latin typeface="+mj-lt"/>
          </a:endParaRPr>
        </a:p>
      </dgm:t>
    </dgm:pt>
    <dgm:pt modelId="{77B5F76E-D480-4DC9-B08C-1693E2EA76B8}" type="sibTrans" cxnId="{6D75BF97-5368-41C9-94AB-DCD6A7EC8559}">
      <dgm:prSet/>
      <dgm:spPr/>
      <dgm:t>
        <a:bodyPr/>
        <a:lstStyle/>
        <a:p>
          <a:endParaRPr lang="it-IT">
            <a:latin typeface="+mj-lt"/>
          </a:endParaRPr>
        </a:p>
      </dgm:t>
    </dgm:pt>
    <dgm:pt modelId="{E90E0C84-E2B6-48D2-96C8-4F4BA69E8477}" type="pres">
      <dgm:prSet presAssocID="{D27685CE-394E-4DAD-B2C0-BF3A52D37E6E}" presName="linear" presStyleCnt="0">
        <dgm:presLayoutVars>
          <dgm:animLvl val="lvl"/>
          <dgm:resizeHandles val="exact"/>
        </dgm:presLayoutVars>
      </dgm:prSet>
      <dgm:spPr/>
    </dgm:pt>
    <dgm:pt modelId="{24FA27AC-F2E5-49EB-95C5-73E5AD81D616}" type="pres">
      <dgm:prSet presAssocID="{D574B51E-4D35-469B-A77B-996F4F6DACE6}" presName="parentText" presStyleLbl="node1" presStyleIdx="0" presStyleCnt="1">
        <dgm:presLayoutVars>
          <dgm:chMax val="0"/>
          <dgm:bulletEnabled val="1"/>
        </dgm:presLayoutVars>
      </dgm:prSet>
      <dgm:spPr/>
    </dgm:pt>
    <dgm:pt modelId="{77ED4639-30BB-467E-82DB-94B1C8795F69}" type="pres">
      <dgm:prSet presAssocID="{D574B51E-4D35-469B-A77B-996F4F6DACE6}" presName="childText" presStyleLbl="revTx" presStyleIdx="0" presStyleCnt="1">
        <dgm:presLayoutVars>
          <dgm:bulletEnabled val="1"/>
        </dgm:presLayoutVars>
      </dgm:prSet>
      <dgm:spPr/>
    </dgm:pt>
  </dgm:ptLst>
  <dgm:cxnLst>
    <dgm:cxn modelId="{716CD510-08F5-4854-B7B6-E7D8802BA387}" srcId="{D574B51E-4D35-469B-A77B-996F4F6DACE6}" destId="{9790B06B-F57B-4F4A-BBFF-6DFBB8D7D20D}" srcOrd="0" destOrd="0" parTransId="{9F261E56-9C95-434C-8DA5-D31C38D0B9EF}" sibTransId="{29DA36CE-EE4F-45CA-A40F-F5B9428EA275}"/>
    <dgm:cxn modelId="{4E7FF029-D390-42AD-AC7C-D72457D81BCC}" srcId="{D27685CE-394E-4DAD-B2C0-BF3A52D37E6E}" destId="{D574B51E-4D35-469B-A77B-996F4F6DACE6}" srcOrd="0" destOrd="0" parTransId="{F8E588E7-58EA-4387-B25D-7F63DD4DF66A}" sibTransId="{01282CCC-745F-4B7C-A046-1FFC7DB5C4BA}"/>
    <dgm:cxn modelId="{43E33D2F-9CC2-45CA-AED2-EC353BF38AEE}" type="presOf" srcId="{D27685CE-394E-4DAD-B2C0-BF3A52D37E6E}" destId="{E90E0C84-E2B6-48D2-96C8-4F4BA69E8477}" srcOrd="0" destOrd="0" presId="urn:microsoft.com/office/officeart/2005/8/layout/vList2"/>
    <dgm:cxn modelId="{5ACAED51-EEB9-45FB-8AD2-7BBA294B07AF}" type="presOf" srcId="{D574B51E-4D35-469B-A77B-996F4F6DACE6}" destId="{24FA27AC-F2E5-49EB-95C5-73E5AD81D616}" srcOrd="0" destOrd="0" presId="urn:microsoft.com/office/officeart/2005/8/layout/vList2"/>
    <dgm:cxn modelId="{A1649872-B7B1-41CC-986E-5B59F5766E5A}" type="presOf" srcId="{6074FAA5-7AF2-44C9-B6A3-D0B154F9DE9B}" destId="{77ED4639-30BB-467E-82DB-94B1C8795F69}" srcOrd="0" destOrd="1" presId="urn:microsoft.com/office/officeart/2005/8/layout/vList2"/>
    <dgm:cxn modelId="{6D75BF97-5368-41C9-94AB-DCD6A7EC8559}" srcId="{D574B51E-4D35-469B-A77B-996F4F6DACE6}" destId="{6074FAA5-7AF2-44C9-B6A3-D0B154F9DE9B}" srcOrd="1" destOrd="0" parTransId="{642C9CC5-2100-422E-B7CC-8EB7660D875F}" sibTransId="{77B5F76E-D480-4DC9-B08C-1693E2EA76B8}"/>
    <dgm:cxn modelId="{942E8FA8-9F58-456F-9D23-3CAF6839F5A9}" type="presOf" srcId="{9790B06B-F57B-4F4A-BBFF-6DFBB8D7D20D}" destId="{77ED4639-30BB-467E-82DB-94B1C8795F69}" srcOrd="0" destOrd="0" presId="urn:microsoft.com/office/officeart/2005/8/layout/vList2"/>
    <dgm:cxn modelId="{CE89E15C-5400-451C-A6FF-3E9918FA53CF}" type="presParOf" srcId="{E90E0C84-E2B6-48D2-96C8-4F4BA69E8477}" destId="{24FA27AC-F2E5-49EB-95C5-73E5AD81D616}" srcOrd="0" destOrd="0" presId="urn:microsoft.com/office/officeart/2005/8/layout/vList2"/>
    <dgm:cxn modelId="{3C6CE656-3B1F-4F5B-9AD4-7927169A0172}" type="presParOf" srcId="{E90E0C84-E2B6-48D2-96C8-4F4BA69E8477}" destId="{77ED4639-30BB-467E-82DB-94B1C8795F69}"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4C394EA-BC47-4170-AD09-CA8E2A7842C5}" type="doc">
      <dgm:prSet loTypeId="urn:microsoft.com/office/officeart/2005/8/layout/cycle4" loCatId="cycle" qsTypeId="urn:microsoft.com/office/officeart/2005/8/quickstyle/simple3#5" qsCatId="simple" csTypeId="urn:microsoft.com/office/officeart/2005/8/colors/colorful1#6" csCatId="colorful" phldr="1"/>
      <dgm:spPr/>
    </dgm:pt>
    <dgm:pt modelId="{F90B7A63-205B-4841-A342-3E49B5F30143}">
      <dgm:prSet phldrT="[Testo]"/>
      <dgm:spPr/>
      <dgm:t>
        <a:bodyPr/>
        <a:lstStyle/>
        <a:p>
          <a:r>
            <a:rPr lang="it-IT" dirty="0">
              <a:latin typeface="+mj-lt"/>
            </a:rPr>
            <a:t>TASK</a:t>
          </a:r>
        </a:p>
      </dgm:t>
    </dgm:pt>
    <dgm:pt modelId="{C3E17E82-E6C7-41CC-A489-BA736DB957F2}" type="parTrans" cxnId="{24E5C46E-9DBF-4217-BA58-A09EC1682CE9}">
      <dgm:prSet/>
      <dgm:spPr/>
      <dgm:t>
        <a:bodyPr/>
        <a:lstStyle/>
        <a:p>
          <a:endParaRPr lang="it-IT">
            <a:latin typeface="+mj-lt"/>
          </a:endParaRPr>
        </a:p>
      </dgm:t>
    </dgm:pt>
    <dgm:pt modelId="{3F881C04-C004-4EB9-8479-6E94C95BB3D6}" type="sibTrans" cxnId="{24E5C46E-9DBF-4217-BA58-A09EC1682CE9}">
      <dgm:prSet/>
      <dgm:spPr/>
      <dgm:t>
        <a:bodyPr/>
        <a:lstStyle/>
        <a:p>
          <a:endParaRPr lang="it-IT">
            <a:latin typeface="+mj-lt"/>
          </a:endParaRPr>
        </a:p>
      </dgm:t>
    </dgm:pt>
    <dgm:pt modelId="{050149FE-EFEF-4BDE-977E-CD1810CF05B2}">
      <dgm:prSet/>
      <dgm:spPr/>
      <dgm:t>
        <a:bodyPr/>
        <a:lstStyle/>
        <a:p>
          <a:r>
            <a:rPr lang="it-IT" dirty="0">
              <a:latin typeface="+mj-lt"/>
            </a:rPr>
            <a:t>TEAM</a:t>
          </a:r>
        </a:p>
      </dgm:t>
    </dgm:pt>
    <dgm:pt modelId="{FB448F99-4DD1-4714-94B2-8140BD3947C0}" type="parTrans" cxnId="{96A8CD51-DE9C-4D85-844D-04F706F229D8}">
      <dgm:prSet/>
      <dgm:spPr/>
      <dgm:t>
        <a:bodyPr/>
        <a:lstStyle/>
        <a:p>
          <a:endParaRPr lang="it-IT">
            <a:latin typeface="+mj-lt"/>
          </a:endParaRPr>
        </a:p>
      </dgm:t>
    </dgm:pt>
    <dgm:pt modelId="{FA7E5929-FABA-474E-9905-64E321C8559B}" type="sibTrans" cxnId="{96A8CD51-DE9C-4D85-844D-04F706F229D8}">
      <dgm:prSet/>
      <dgm:spPr/>
      <dgm:t>
        <a:bodyPr/>
        <a:lstStyle/>
        <a:p>
          <a:endParaRPr lang="it-IT">
            <a:latin typeface="+mj-lt"/>
          </a:endParaRPr>
        </a:p>
      </dgm:t>
    </dgm:pt>
    <dgm:pt modelId="{D183990A-513F-4391-A93A-091872EE2E52}">
      <dgm:prSet/>
      <dgm:spPr/>
      <dgm:t>
        <a:bodyPr/>
        <a:lstStyle/>
        <a:p>
          <a:r>
            <a:rPr lang="it-IT" dirty="0">
              <a:latin typeface="+mj-lt"/>
            </a:rPr>
            <a:t>TIME</a:t>
          </a:r>
        </a:p>
      </dgm:t>
    </dgm:pt>
    <dgm:pt modelId="{DB00D0DB-9EE7-4F2E-A4F7-D4548906C797}" type="parTrans" cxnId="{C4A30049-6AA9-4E18-8B65-6FF4B996477E}">
      <dgm:prSet/>
      <dgm:spPr/>
      <dgm:t>
        <a:bodyPr/>
        <a:lstStyle/>
        <a:p>
          <a:endParaRPr lang="it-IT">
            <a:latin typeface="+mj-lt"/>
          </a:endParaRPr>
        </a:p>
      </dgm:t>
    </dgm:pt>
    <dgm:pt modelId="{989C2C1D-5209-4A6F-A6BB-A617A49BFE4E}" type="sibTrans" cxnId="{C4A30049-6AA9-4E18-8B65-6FF4B996477E}">
      <dgm:prSet/>
      <dgm:spPr/>
      <dgm:t>
        <a:bodyPr/>
        <a:lstStyle/>
        <a:p>
          <a:endParaRPr lang="it-IT">
            <a:latin typeface="+mj-lt"/>
          </a:endParaRPr>
        </a:p>
      </dgm:t>
    </dgm:pt>
    <dgm:pt modelId="{E1C58DA5-CFC5-4E5B-8F92-009A09CDC9C2}">
      <dgm:prSet phldrT="[Testo]"/>
      <dgm:spPr/>
      <dgm:t>
        <a:bodyPr/>
        <a:lstStyle/>
        <a:p>
          <a:r>
            <a:rPr lang="it-IT" dirty="0">
              <a:latin typeface="+mj-lt"/>
            </a:rPr>
            <a:t>Natura del compito e distribuzione del lavoro </a:t>
          </a:r>
        </a:p>
      </dgm:t>
    </dgm:pt>
    <dgm:pt modelId="{F4191289-C3BA-4ABB-B041-69D4F75AC9DA}" type="parTrans" cxnId="{713FD70F-B2C8-4EFA-819B-5D92FB2DD120}">
      <dgm:prSet/>
      <dgm:spPr/>
      <dgm:t>
        <a:bodyPr/>
        <a:lstStyle/>
        <a:p>
          <a:endParaRPr lang="it-IT">
            <a:latin typeface="+mj-lt"/>
          </a:endParaRPr>
        </a:p>
      </dgm:t>
    </dgm:pt>
    <dgm:pt modelId="{724A0732-7359-4567-B121-649C932D1C6E}" type="sibTrans" cxnId="{713FD70F-B2C8-4EFA-819B-5D92FB2DD120}">
      <dgm:prSet/>
      <dgm:spPr/>
      <dgm:t>
        <a:bodyPr/>
        <a:lstStyle/>
        <a:p>
          <a:endParaRPr lang="it-IT">
            <a:latin typeface="+mj-lt"/>
          </a:endParaRPr>
        </a:p>
      </dgm:t>
    </dgm:pt>
    <dgm:pt modelId="{FB20E41A-378B-4A80-9687-2A59BCEFEB0F}">
      <dgm:prSet/>
      <dgm:spPr/>
      <dgm:t>
        <a:bodyPr/>
        <a:lstStyle/>
        <a:p>
          <a:r>
            <a:rPr lang="it-IT" dirty="0">
              <a:latin typeface="+mj-lt"/>
            </a:rPr>
            <a:t>Struttura sociale e modalità di interazione</a:t>
          </a:r>
        </a:p>
      </dgm:t>
    </dgm:pt>
    <dgm:pt modelId="{807D97BB-7331-43CA-88C7-3B8ACC9D54D1}" type="parTrans" cxnId="{E2373AE0-DDB2-4418-AFCB-A06F4E641AD0}">
      <dgm:prSet/>
      <dgm:spPr/>
      <dgm:t>
        <a:bodyPr/>
        <a:lstStyle/>
        <a:p>
          <a:endParaRPr lang="it-IT">
            <a:latin typeface="+mj-lt"/>
          </a:endParaRPr>
        </a:p>
      </dgm:t>
    </dgm:pt>
    <dgm:pt modelId="{5556147D-6CCB-4BFB-BFDF-BE3A9FB41883}" type="sibTrans" cxnId="{E2373AE0-DDB2-4418-AFCB-A06F4E641AD0}">
      <dgm:prSet/>
      <dgm:spPr/>
      <dgm:t>
        <a:bodyPr/>
        <a:lstStyle/>
        <a:p>
          <a:endParaRPr lang="it-IT">
            <a:latin typeface="+mj-lt"/>
          </a:endParaRPr>
        </a:p>
      </dgm:t>
    </dgm:pt>
    <dgm:pt modelId="{77EC8CBE-7547-4DF8-A675-30B8E85F2167}">
      <dgm:prSet/>
      <dgm:spPr/>
      <dgm:t>
        <a:bodyPr/>
        <a:lstStyle/>
        <a:p>
          <a:r>
            <a:rPr lang="it-IT" dirty="0">
              <a:latin typeface="+mj-lt"/>
            </a:rPr>
            <a:t>Strutturazione in fasi e tempistiche</a:t>
          </a:r>
        </a:p>
      </dgm:t>
    </dgm:pt>
    <dgm:pt modelId="{5A786474-9486-4B51-ABD2-4171527A47B8}" type="parTrans" cxnId="{8A8CB3CD-C3A8-4AA5-AA7B-C2533C37DD43}">
      <dgm:prSet/>
      <dgm:spPr/>
      <dgm:t>
        <a:bodyPr/>
        <a:lstStyle/>
        <a:p>
          <a:endParaRPr lang="it-IT">
            <a:latin typeface="+mj-lt"/>
          </a:endParaRPr>
        </a:p>
      </dgm:t>
    </dgm:pt>
    <dgm:pt modelId="{5DAC0AD1-4A65-4F48-894F-855AAD2881BC}" type="sibTrans" cxnId="{8A8CB3CD-C3A8-4AA5-AA7B-C2533C37DD43}">
      <dgm:prSet/>
      <dgm:spPr/>
      <dgm:t>
        <a:bodyPr/>
        <a:lstStyle/>
        <a:p>
          <a:endParaRPr lang="it-IT">
            <a:latin typeface="+mj-lt"/>
          </a:endParaRPr>
        </a:p>
      </dgm:t>
    </dgm:pt>
    <dgm:pt modelId="{48278C50-3CF2-4F01-BA9E-1E3A11C0C172}">
      <dgm:prSet/>
      <dgm:spPr/>
      <dgm:t>
        <a:bodyPr/>
        <a:lstStyle/>
        <a:p>
          <a:pPr algn="ctr"/>
          <a:r>
            <a:rPr lang="it-IT" dirty="0">
              <a:latin typeface="+mj-lt"/>
            </a:rPr>
            <a:t>TECHNOLOGY</a:t>
          </a:r>
        </a:p>
      </dgm:t>
    </dgm:pt>
    <dgm:pt modelId="{8BE5C53D-430B-4392-AF32-74643A4360D1}" type="parTrans" cxnId="{B1AEE327-AA2C-4D87-98E7-7E21125902A0}">
      <dgm:prSet/>
      <dgm:spPr/>
      <dgm:t>
        <a:bodyPr/>
        <a:lstStyle/>
        <a:p>
          <a:endParaRPr lang="it-IT">
            <a:latin typeface="+mj-lt"/>
          </a:endParaRPr>
        </a:p>
      </dgm:t>
    </dgm:pt>
    <dgm:pt modelId="{BD8BD3A2-2AFF-415B-8D6F-83BE39FE877A}" type="sibTrans" cxnId="{B1AEE327-AA2C-4D87-98E7-7E21125902A0}">
      <dgm:prSet/>
      <dgm:spPr/>
      <dgm:t>
        <a:bodyPr/>
        <a:lstStyle/>
        <a:p>
          <a:endParaRPr lang="it-IT">
            <a:latin typeface="+mj-lt"/>
          </a:endParaRPr>
        </a:p>
      </dgm:t>
    </dgm:pt>
    <dgm:pt modelId="{60971251-DA0A-43D7-8DE5-80DCBD68572A}">
      <dgm:prSet/>
      <dgm:spPr/>
      <dgm:t>
        <a:bodyPr/>
        <a:lstStyle/>
        <a:p>
          <a:pPr algn="l"/>
          <a:r>
            <a:rPr lang="it-IT" dirty="0">
              <a:latin typeface="+mj-lt"/>
            </a:rPr>
            <a:t>Tecnologia da utilizzare</a:t>
          </a:r>
        </a:p>
      </dgm:t>
    </dgm:pt>
    <dgm:pt modelId="{C0112064-3982-495F-B4C6-492F8C78222B}" type="parTrans" cxnId="{09CA3D39-3A9F-45E9-A921-3F039A9B0D11}">
      <dgm:prSet/>
      <dgm:spPr/>
      <dgm:t>
        <a:bodyPr/>
        <a:lstStyle/>
        <a:p>
          <a:endParaRPr lang="it-IT">
            <a:latin typeface="+mj-lt"/>
          </a:endParaRPr>
        </a:p>
      </dgm:t>
    </dgm:pt>
    <dgm:pt modelId="{B26FC0A2-F368-4E63-B32A-E84377D2B4B0}" type="sibTrans" cxnId="{09CA3D39-3A9F-45E9-A921-3F039A9B0D11}">
      <dgm:prSet/>
      <dgm:spPr/>
      <dgm:t>
        <a:bodyPr/>
        <a:lstStyle/>
        <a:p>
          <a:endParaRPr lang="it-IT">
            <a:latin typeface="+mj-lt"/>
          </a:endParaRPr>
        </a:p>
      </dgm:t>
    </dgm:pt>
    <dgm:pt modelId="{34073AA3-E4D7-4800-A854-186B20F7CF04}" type="pres">
      <dgm:prSet presAssocID="{14C394EA-BC47-4170-AD09-CA8E2A7842C5}" presName="cycleMatrixDiagram" presStyleCnt="0">
        <dgm:presLayoutVars>
          <dgm:chMax val="1"/>
          <dgm:dir/>
          <dgm:animLvl val="lvl"/>
          <dgm:resizeHandles val="exact"/>
        </dgm:presLayoutVars>
      </dgm:prSet>
      <dgm:spPr/>
    </dgm:pt>
    <dgm:pt modelId="{6EF0FE3F-0645-49D7-BB3C-23DA7C9DAA78}" type="pres">
      <dgm:prSet presAssocID="{14C394EA-BC47-4170-AD09-CA8E2A7842C5}" presName="children" presStyleCnt="0"/>
      <dgm:spPr/>
    </dgm:pt>
    <dgm:pt modelId="{C600A042-859B-415B-B086-1A0A8856F157}" type="pres">
      <dgm:prSet presAssocID="{14C394EA-BC47-4170-AD09-CA8E2A7842C5}" presName="child1group" presStyleCnt="0"/>
      <dgm:spPr/>
    </dgm:pt>
    <dgm:pt modelId="{87185DB1-2698-4A06-A29D-FEAFAB6902DB}" type="pres">
      <dgm:prSet presAssocID="{14C394EA-BC47-4170-AD09-CA8E2A7842C5}" presName="child1" presStyleLbl="bgAcc1" presStyleIdx="0" presStyleCnt="4"/>
      <dgm:spPr/>
    </dgm:pt>
    <dgm:pt modelId="{987C6D54-E6FA-42E2-8341-B913BB2C4E7C}" type="pres">
      <dgm:prSet presAssocID="{14C394EA-BC47-4170-AD09-CA8E2A7842C5}" presName="child1Text" presStyleLbl="bgAcc1" presStyleIdx="0" presStyleCnt="4">
        <dgm:presLayoutVars>
          <dgm:bulletEnabled val="1"/>
        </dgm:presLayoutVars>
      </dgm:prSet>
      <dgm:spPr/>
    </dgm:pt>
    <dgm:pt modelId="{2CA9DC5D-3EC3-4605-A933-37F6985734D6}" type="pres">
      <dgm:prSet presAssocID="{14C394EA-BC47-4170-AD09-CA8E2A7842C5}" presName="child2group" presStyleCnt="0"/>
      <dgm:spPr/>
    </dgm:pt>
    <dgm:pt modelId="{CD450CEB-91F3-4BC7-93C3-A885A4366771}" type="pres">
      <dgm:prSet presAssocID="{14C394EA-BC47-4170-AD09-CA8E2A7842C5}" presName="child2" presStyleLbl="bgAcc1" presStyleIdx="1" presStyleCnt="4"/>
      <dgm:spPr/>
    </dgm:pt>
    <dgm:pt modelId="{F7ECC73A-695B-49A5-83B1-27BFE5F50247}" type="pres">
      <dgm:prSet presAssocID="{14C394EA-BC47-4170-AD09-CA8E2A7842C5}" presName="child2Text" presStyleLbl="bgAcc1" presStyleIdx="1" presStyleCnt="4">
        <dgm:presLayoutVars>
          <dgm:bulletEnabled val="1"/>
        </dgm:presLayoutVars>
      </dgm:prSet>
      <dgm:spPr/>
    </dgm:pt>
    <dgm:pt modelId="{934DF204-D543-48DA-BA33-F460CED496A5}" type="pres">
      <dgm:prSet presAssocID="{14C394EA-BC47-4170-AD09-CA8E2A7842C5}" presName="child3group" presStyleCnt="0"/>
      <dgm:spPr/>
    </dgm:pt>
    <dgm:pt modelId="{7AB09BBC-71B0-4A06-B263-865E9C470EEA}" type="pres">
      <dgm:prSet presAssocID="{14C394EA-BC47-4170-AD09-CA8E2A7842C5}" presName="child3" presStyleLbl="bgAcc1" presStyleIdx="2" presStyleCnt="4"/>
      <dgm:spPr/>
    </dgm:pt>
    <dgm:pt modelId="{412B62CB-F2BE-4306-A6AE-7B9219AF0B22}" type="pres">
      <dgm:prSet presAssocID="{14C394EA-BC47-4170-AD09-CA8E2A7842C5}" presName="child3Text" presStyleLbl="bgAcc1" presStyleIdx="2" presStyleCnt="4">
        <dgm:presLayoutVars>
          <dgm:bulletEnabled val="1"/>
        </dgm:presLayoutVars>
      </dgm:prSet>
      <dgm:spPr/>
    </dgm:pt>
    <dgm:pt modelId="{C72D6951-0F94-4021-96BF-1054646A25A3}" type="pres">
      <dgm:prSet presAssocID="{14C394EA-BC47-4170-AD09-CA8E2A7842C5}" presName="child4group" presStyleCnt="0"/>
      <dgm:spPr/>
    </dgm:pt>
    <dgm:pt modelId="{746BAA2B-A7C0-4D07-AB98-C4409A0E23C6}" type="pres">
      <dgm:prSet presAssocID="{14C394EA-BC47-4170-AD09-CA8E2A7842C5}" presName="child4" presStyleLbl="bgAcc1" presStyleIdx="3" presStyleCnt="4"/>
      <dgm:spPr/>
    </dgm:pt>
    <dgm:pt modelId="{DDEC29B5-2877-46CC-87C9-3EB55687CF0E}" type="pres">
      <dgm:prSet presAssocID="{14C394EA-BC47-4170-AD09-CA8E2A7842C5}" presName="child4Text" presStyleLbl="bgAcc1" presStyleIdx="3" presStyleCnt="4">
        <dgm:presLayoutVars>
          <dgm:bulletEnabled val="1"/>
        </dgm:presLayoutVars>
      </dgm:prSet>
      <dgm:spPr/>
    </dgm:pt>
    <dgm:pt modelId="{2F2465B7-F2A1-432B-AC98-510BACE2DDB4}" type="pres">
      <dgm:prSet presAssocID="{14C394EA-BC47-4170-AD09-CA8E2A7842C5}" presName="childPlaceholder" presStyleCnt="0"/>
      <dgm:spPr/>
    </dgm:pt>
    <dgm:pt modelId="{61E9D6DD-8337-4CDB-8B1E-83AC5F232E78}" type="pres">
      <dgm:prSet presAssocID="{14C394EA-BC47-4170-AD09-CA8E2A7842C5}" presName="circle" presStyleCnt="0"/>
      <dgm:spPr/>
    </dgm:pt>
    <dgm:pt modelId="{B6C101FD-9AAD-4312-B77B-49A1DADE7D64}" type="pres">
      <dgm:prSet presAssocID="{14C394EA-BC47-4170-AD09-CA8E2A7842C5}" presName="quadrant1" presStyleLbl="node1" presStyleIdx="0" presStyleCnt="4" custLinFactNeighborX="1657" custLinFactNeighborY="-1668">
        <dgm:presLayoutVars>
          <dgm:chMax val="1"/>
          <dgm:bulletEnabled val="1"/>
        </dgm:presLayoutVars>
      </dgm:prSet>
      <dgm:spPr/>
    </dgm:pt>
    <dgm:pt modelId="{E4F03F40-345D-445E-8B8F-1010DEADD378}" type="pres">
      <dgm:prSet presAssocID="{14C394EA-BC47-4170-AD09-CA8E2A7842C5}" presName="quadrant2" presStyleLbl="node1" presStyleIdx="1" presStyleCnt="4" custLinFactNeighborX="1657" custLinFactNeighborY="-1668">
        <dgm:presLayoutVars>
          <dgm:chMax val="1"/>
          <dgm:bulletEnabled val="1"/>
        </dgm:presLayoutVars>
      </dgm:prSet>
      <dgm:spPr/>
    </dgm:pt>
    <dgm:pt modelId="{A9E61FA5-B907-40D1-8971-7D50256F5E69}" type="pres">
      <dgm:prSet presAssocID="{14C394EA-BC47-4170-AD09-CA8E2A7842C5}" presName="quadrant3" presStyleLbl="node1" presStyleIdx="2" presStyleCnt="4" custLinFactNeighborX="1657" custLinFactNeighborY="-1668">
        <dgm:presLayoutVars>
          <dgm:chMax val="1"/>
          <dgm:bulletEnabled val="1"/>
        </dgm:presLayoutVars>
      </dgm:prSet>
      <dgm:spPr/>
    </dgm:pt>
    <dgm:pt modelId="{062A4986-B3E3-4426-9351-18084782A7CE}" type="pres">
      <dgm:prSet presAssocID="{14C394EA-BC47-4170-AD09-CA8E2A7842C5}" presName="quadrant4" presStyleLbl="node1" presStyleIdx="3" presStyleCnt="4" custLinFactNeighborX="1657" custLinFactNeighborY="-1668">
        <dgm:presLayoutVars>
          <dgm:chMax val="1"/>
          <dgm:bulletEnabled val="1"/>
        </dgm:presLayoutVars>
      </dgm:prSet>
      <dgm:spPr/>
    </dgm:pt>
    <dgm:pt modelId="{A6BE7A5B-B9CB-456B-B6BF-58143A30F62D}" type="pres">
      <dgm:prSet presAssocID="{14C394EA-BC47-4170-AD09-CA8E2A7842C5}" presName="quadrantPlaceholder" presStyleCnt="0"/>
      <dgm:spPr/>
    </dgm:pt>
    <dgm:pt modelId="{1C359625-D30D-4791-AEA3-F24AC894CE84}" type="pres">
      <dgm:prSet presAssocID="{14C394EA-BC47-4170-AD09-CA8E2A7842C5}" presName="center1" presStyleLbl="fgShp" presStyleIdx="0" presStyleCnt="2"/>
      <dgm:spPr/>
    </dgm:pt>
    <dgm:pt modelId="{8CA7A896-5F75-4665-B6A8-748194BE4774}" type="pres">
      <dgm:prSet presAssocID="{14C394EA-BC47-4170-AD09-CA8E2A7842C5}" presName="center2" presStyleLbl="fgShp" presStyleIdx="1" presStyleCnt="2"/>
      <dgm:spPr/>
    </dgm:pt>
  </dgm:ptLst>
  <dgm:cxnLst>
    <dgm:cxn modelId="{713FD70F-B2C8-4EFA-819B-5D92FB2DD120}" srcId="{F90B7A63-205B-4841-A342-3E49B5F30143}" destId="{E1C58DA5-CFC5-4E5B-8F92-009A09CDC9C2}" srcOrd="0" destOrd="0" parTransId="{F4191289-C3BA-4ABB-B041-69D4F75AC9DA}" sibTransId="{724A0732-7359-4567-B121-649C932D1C6E}"/>
    <dgm:cxn modelId="{10968013-BBEA-4A47-8D6C-57C07BFDA275}" type="presOf" srcId="{77EC8CBE-7547-4DF8-A675-30B8E85F2167}" destId="{7AB09BBC-71B0-4A06-B263-865E9C470EEA}" srcOrd="0" destOrd="0" presId="urn:microsoft.com/office/officeart/2005/8/layout/cycle4"/>
    <dgm:cxn modelId="{67A9D418-FC1F-4E81-B195-EB1BEC03D342}" type="presOf" srcId="{14C394EA-BC47-4170-AD09-CA8E2A7842C5}" destId="{34073AA3-E4D7-4800-A854-186B20F7CF04}" srcOrd="0" destOrd="0" presId="urn:microsoft.com/office/officeart/2005/8/layout/cycle4"/>
    <dgm:cxn modelId="{7FD82721-F119-471D-B150-DF28AD3110DA}" type="presOf" srcId="{FB20E41A-378B-4A80-9687-2A59BCEFEB0F}" destId="{F7ECC73A-695B-49A5-83B1-27BFE5F50247}" srcOrd="1" destOrd="0" presId="urn:microsoft.com/office/officeart/2005/8/layout/cycle4"/>
    <dgm:cxn modelId="{B1AEE327-AA2C-4D87-98E7-7E21125902A0}" srcId="{14C394EA-BC47-4170-AD09-CA8E2A7842C5}" destId="{48278C50-3CF2-4F01-BA9E-1E3A11C0C172}" srcOrd="3" destOrd="0" parTransId="{8BE5C53D-430B-4392-AF32-74643A4360D1}" sibTransId="{BD8BD3A2-2AFF-415B-8D6F-83BE39FE877A}"/>
    <dgm:cxn modelId="{09CA3D39-3A9F-45E9-A921-3F039A9B0D11}" srcId="{48278C50-3CF2-4F01-BA9E-1E3A11C0C172}" destId="{60971251-DA0A-43D7-8DE5-80DCBD68572A}" srcOrd="0" destOrd="0" parTransId="{C0112064-3982-495F-B4C6-492F8C78222B}" sibTransId="{B26FC0A2-F368-4E63-B32A-E84377D2B4B0}"/>
    <dgm:cxn modelId="{469E3443-3DA4-4017-9CF5-9CEF3FDA9697}" type="presOf" srcId="{050149FE-EFEF-4BDE-977E-CD1810CF05B2}" destId="{E4F03F40-345D-445E-8B8F-1010DEADD378}" srcOrd="0" destOrd="0" presId="urn:microsoft.com/office/officeart/2005/8/layout/cycle4"/>
    <dgm:cxn modelId="{9565FF63-F53B-4623-91D9-40CF20EBA6BD}" type="presOf" srcId="{48278C50-3CF2-4F01-BA9E-1E3A11C0C172}" destId="{062A4986-B3E3-4426-9351-18084782A7CE}" srcOrd="0" destOrd="0" presId="urn:microsoft.com/office/officeart/2005/8/layout/cycle4"/>
    <dgm:cxn modelId="{C4A30049-6AA9-4E18-8B65-6FF4B996477E}" srcId="{14C394EA-BC47-4170-AD09-CA8E2A7842C5}" destId="{D183990A-513F-4391-A93A-091872EE2E52}" srcOrd="2" destOrd="0" parTransId="{DB00D0DB-9EE7-4F2E-A4F7-D4548906C797}" sibTransId="{989C2C1D-5209-4A6F-A6BB-A617A49BFE4E}"/>
    <dgm:cxn modelId="{24E5C46E-9DBF-4217-BA58-A09EC1682CE9}" srcId="{14C394EA-BC47-4170-AD09-CA8E2A7842C5}" destId="{F90B7A63-205B-4841-A342-3E49B5F30143}" srcOrd="0" destOrd="0" parTransId="{C3E17E82-E6C7-41CC-A489-BA736DB957F2}" sibTransId="{3F881C04-C004-4EB9-8479-6E94C95BB3D6}"/>
    <dgm:cxn modelId="{96A8CD51-DE9C-4D85-844D-04F706F229D8}" srcId="{14C394EA-BC47-4170-AD09-CA8E2A7842C5}" destId="{050149FE-EFEF-4BDE-977E-CD1810CF05B2}" srcOrd="1" destOrd="0" parTransId="{FB448F99-4DD1-4714-94B2-8140BD3947C0}" sibTransId="{FA7E5929-FABA-474E-9905-64E321C8559B}"/>
    <dgm:cxn modelId="{24E2B054-95B7-4362-B0F0-24E5EF712469}" type="presOf" srcId="{F90B7A63-205B-4841-A342-3E49B5F30143}" destId="{B6C101FD-9AAD-4312-B77B-49A1DADE7D64}" srcOrd="0" destOrd="0" presId="urn:microsoft.com/office/officeart/2005/8/layout/cycle4"/>
    <dgm:cxn modelId="{19F226A1-8589-4668-9BB6-81335CA704ED}" type="presOf" srcId="{D183990A-513F-4391-A93A-091872EE2E52}" destId="{A9E61FA5-B907-40D1-8971-7D50256F5E69}" srcOrd="0" destOrd="0" presId="urn:microsoft.com/office/officeart/2005/8/layout/cycle4"/>
    <dgm:cxn modelId="{6E901FAE-5897-4E82-9098-2CE53DF73C32}" type="presOf" srcId="{FB20E41A-378B-4A80-9687-2A59BCEFEB0F}" destId="{CD450CEB-91F3-4BC7-93C3-A885A4366771}" srcOrd="0" destOrd="0" presId="urn:microsoft.com/office/officeart/2005/8/layout/cycle4"/>
    <dgm:cxn modelId="{CE6E81BA-AFFF-4E09-A9A3-B890626F2468}" type="presOf" srcId="{60971251-DA0A-43D7-8DE5-80DCBD68572A}" destId="{746BAA2B-A7C0-4D07-AB98-C4409A0E23C6}" srcOrd="0" destOrd="0" presId="urn:microsoft.com/office/officeart/2005/8/layout/cycle4"/>
    <dgm:cxn modelId="{8A8CB3CD-C3A8-4AA5-AA7B-C2533C37DD43}" srcId="{D183990A-513F-4391-A93A-091872EE2E52}" destId="{77EC8CBE-7547-4DF8-A675-30B8E85F2167}" srcOrd="0" destOrd="0" parTransId="{5A786474-9486-4B51-ABD2-4171527A47B8}" sibTransId="{5DAC0AD1-4A65-4F48-894F-855AAD2881BC}"/>
    <dgm:cxn modelId="{FBB086D3-09DA-4FE5-9163-7DC556553A51}" type="presOf" srcId="{E1C58DA5-CFC5-4E5B-8F92-009A09CDC9C2}" destId="{87185DB1-2698-4A06-A29D-FEAFAB6902DB}" srcOrd="0" destOrd="0" presId="urn:microsoft.com/office/officeart/2005/8/layout/cycle4"/>
    <dgm:cxn modelId="{F925EED8-02C2-4C81-A6FA-72E61A6D3241}" type="presOf" srcId="{E1C58DA5-CFC5-4E5B-8F92-009A09CDC9C2}" destId="{987C6D54-E6FA-42E2-8341-B913BB2C4E7C}" srcOrd="1" destOrd="0" presId="urn:microsoft.com/office/officeart/2005/8/layout/cycle4"/>
    <dgm:cxn modelId="{25B75EDA-8BB0-4DA6-BEC5-F69EE5C1F15E}" type="presOf" srcId="{60971251-DA0A-43D7-8DE5-80DCBD68572A}" destId="{DDEC29B5-2877-46CC-87C9-3EB55687CF0E}" srcOrd="1" destOrd="0" presId="urn:microsoft.com/office/officeart/2005/8/layout/cycle4"/>
    <dgm:cxn modelId="{E2373AE0-DDB2-4418-AFCB-A06F4E641AD0}" srcId="{050149FE-EFEF-4BDE-977E-CD1810CF05B2}" destId="{FB20E41A-378B-4A80-9687-2A59BCEFEB0F}" srcOrd="0" destOrd="0" parTransId="{807D97BB-7331-43CA-88C7-3B8ACC9D54D1}" sibTransId="{5556147D-6CCB-4BFB-BFDF-BE3A9FB41883}"/>
    <dgm:cxn modelId="{2C2621F8-90BB-4467-8C7E-FEB1D9517AC5}" type="presOf" srcId="{77EC8CBE-7547-4DF8-A675-30B8E85F2167}" destId="{412B62CB-F2BE-4306-A6AE-7B9219AF0B22}" srcOrd="1" destOrd="0" presId="urn:microsoft.com/office/officeart/2005/8/layout/cycle4"/>
    <dgm:cxn modelId="{75930DF4-9185-4843-A633-439F9A851FB6}" type="presParOf" srcId="{34073AA3-E4D7-4800-A854-186B20F7CF04}" destId="{6EF0FE3F-0645-49D7-BB3C-23DA7C9DAA78}" srcOrd="0" destOrd="0" presId="urn:microsoft.com/office/officeart/2005/8/layout/cycle4"/>
    <dgm:cxn modelId="{54284A46-37F5-4822-9D94-7A942E8634C3}" type="presParOf" srcId="{6EF0FE3F-0645-49D7-BB3C-23DA7C9DAA78}" destId="{C600A042-859B-415B-B086-1A0A8856F157}" srcOrd="0" destOrd="0" presId="urn:microsoft.com/office/officeart/2005/8/layout/cycle4"/>
    <dgm:cxn modelId="{E9BE44F3-21E5-48BD-81A0-5016C24BFD28}" type="presParOf" srcId="{C600A042-859B-415B-B086-1A0A8856F157}" destId="{87185DB1-2698-4A06-A29D-FEAFAB6902DB}" srcOrd="0" destOrd="0" presId="urn:microsoft.com/office/officeart/2005/8/layout/cycle4"/>
    <dgm:cxn modelId="{1AADC49B-99A3-449A-8D74-960A76AB35AE}" type="presParOf" srcId="{C600A042-859B-415B-B086-1A0A8856F157}" destId="{987C6D54-E6FA-42E2-8341-B913BB2C4E7C}" srcOrd="1" destOrd="0" presId="urn:microsoft.com/office/officeart/2005/8/layout/cycle4"/>
    <dgm:cxn modelId="{9D9F1944-3104-4F34-A5FD-40990B4D3ACD}" type="presParOf" srcId="{6EF0FE3F-0645-49D7-BB3C-23DA7C9DAA78}" destId="{2CA9DC5D-3EC3-4605-A933-37F6985734D6}" srcOrd="1" destOrd="0" presId="urn:microsoft.com/office/officeart/2005/8/layout/cycle4"/>
    <dgm:cxn modelId="{0035C2F2-E81C-4BFE-B610-0B2136B15533}" type="presParOf" srcId="{2CA9DC5D-3EC3-4605-A933-37F6985734D6}" destId="{CD450CEB-91F3-4BC7-93C3-A885A4366771}" srcOrd="0" destOrd="0" presId="urn:microsoft.com/office/officeart/2005/8/layout/cycle4"/>
    <dgm:cxn modelId="{61055957-EFC5-4A4E-891E-1CF8C44BD49A}" type="presParOf" srcId="{2CA9DC5D-3EC3-4605-A933-37F6985734D6}" destId="{F7ECC73A-695B-49A5-83B1-27BFE5F50247}" srcOrd="1" destOrd="0" presId="urn:microsoft.com/office/officeart/2005/8/layout/cycle4"/>
    <dgm:cxn modelId="{49718582-EA80-4657-AEF7-7B36F00F8957}" type="presParOf" srcId="{6EF0FE3F-0645-49D7-BB3C-23DA7C9DAA78}" destId="{934DF204-D543-48DA-BA33-F460CED496A5}" srcOrd="2" destOrd="0" presId="urn:microsoft.com/office/officeart/2005/8/layout/cycle4"/>
    <dgm:cxn modelId="{FA060E01-E70C-4359-AFE8-A83EEEFD1C9E}" type="presParOf" srcId="{934DF204-D543-48DA-BA33-F460CED496A5}" destId="{7AB09BBC-71B0-4A06-B263-865E9C470EEA}" srcOrd="0" destOrd="0" presId="urn:microsoft.com/office/officeart/2005/8/layout/cycle4"/>
    <dgm:cxn modelId="{EB02745C-1B04-4DFF-A612-74E4CE016496}" type="presParOf" srcId="{934DF204-D543-48DA-BA33-F460CED496A5}" destId="{412B62CB-F2BE-4306-A6AE-7B9219AF0B22}" srcOrd="1" destOrd="0" presId="urn:microsoft.com/office/officeart/2005/8/layout/cycle4"/>
    <dgm:cxn modelId="{52F1A329-321E-4699-98C1-666DD7530763}" type="presParOf" srcId="{6EF0FE3F-0645-49D7-BB3C-23DA7C9DAA78}" destId="{C72D6951-0F94-4021-96BF-1054646A25A3}" srcOrd="3" destOrd="0" presId="urn:microsoft.com/office/officeart/2005/8/layout/cycle4"/>
    <dgm:cxn modelId="{DB4BF823-888E-448C-BC1C-2181294CF377}" type="presParOf" srcId="{C72D6951-0F94-4021-96BF-1054646A25A3}" destId="{746BAA2B-A7C0-4D07-AB98-C4409A0E23C6}" srcOrd="0" destOrd="0" presId="urn:microsoft.com/office/officeart/2005/8/layout/cycle4"/>
    <dgm:cxn modelId="{20BE87D8-83F7-4841-B440-7DAD403A58AC}" type="presParOf" srcId="{C72D6951-0F94-4021-96BF-1054646A25A3}" destId="{DDEC29B5-2877-46CC-87C9-3EB55687CF0E}" srcOrd="1" destOrd="0" presId="urn:microsoft.com/office/officeart/2005/8/layout/cycle4"/>
    <dgm:cxn modelId="{349E2A5F-17D7-450A-8F43-15E4531F0268}" type="presParOf" srcId="{6EF0FE3F-0645-49D7-BB3C-23DA7C9DAA78}" destId="{2F2465B7-F2A1-432B-AC98-510BACE2DDB4}" srcOrd="4" destOrd="0" presId="urn:microsoft.com/office/officeart/2005/8/layout/cycle4"/>
    <dgm:cxn modelId="{4F8B8C05-ABE3-454F-B460-0B60E181BC23}" type="presParOf" srcId="{34073AA3-E4D7-4800-A854-186B20F7CF04}" destId="{61E9D6DD-8337-4CDB-8B1E-83AC5F232E78}" srcOrd="1" destOrd="0" presId="urn:microsoft.com/office/officeart/2005/8/layout/cycle4"/>
    <dgm:cxn modelId="{52702EC4-FBF3-4DB3-AB8E-8CA481F687BB}" type="presParOf" srcId="{61E9D6DD-8337-4CDB-8B1E-83AC5F232E78}" destId="{B6C101FD-9AAD-4312-B77B-49A1DADE7D64}" srcOrd="0" destOrd="0" presId="urn:microsoft.com/office/officeart/2005/8/layout/cycle4"/>
    <dgm:cxn modelId="{3DB20AD3-B5DC-47A4-9A70-2132DB43A685}" type="presParOf" srcId="{61E9D6DD-8337-4CDB-8B1E-83AC5F232E78}" destId="{E4F03F40-345D-445E-8B8F-1010DEADD378}" srcOrd="1" destOrd="0" presId="urn:microsoft.com/office/officeart/2005/8/layout/cycle4"/>
    <dgm:cxn modelId="{123E4FC1-C7A7-44D6-8CDF-9BBCADE8C5F0}" type="presParOf" srcId="{61E9D6DD-8337-4CDB-8B1E-83AC5F232E78}" destId="{A9E61FA5-B907-40D1-8971-7D50256F5E69}" srcOrd="2" destOrd="0" presId="urn:microsoft.com/office/officeart/2005/8/layout/cycle4"/>
    <dgm:cxn modelId="{9161731F-3896-43BB-959C-2BA8C006DA4C}" type="presParOf" srcId="{61E9D6DD-8337-4CDB-8B1E-83AC5F232E78}" destId="{062A4986-B3E3-4426-9351-18084782A7CE}" srcOrd="3" destOrd="0" presId="urn:microsoft.com/office/officeart/2005/8/layout/cycle4"/>
    <dgm:cxn modelId="{A0A622A4-4DE1-48EE-857D-CDAF507F51A6}" type="presParOf" srcId="{61E9D6DD-8337-4CDB-8B1E-83AC5F232E78}" destId="{A6BE7A5B-B9CB-456B-B6BF-58143A30F62D}" srcOrd="4" destOrd="0" presId="urn:microsoft.com/office/officeart/2005/8/layout/cycle4"/>
    <dgm:cxn modelId="{D7AF735E-2CAC-49DC-95E7-2BBC7E1C6558}" type="presParOf" srcId="{34073AA3-E4D7-4800-A854-186B20F7CF04}" destId="{1C359625-D30D-4791-AEA3-F24AC894CE84}" srcOrd="2" destOrd="0" presId="urn:microsoft.com/office/officeart/2005/8/layout/cycle4"/>
    <dgm:cxn modelId="{C9C3FD51-A097-4ED8-A705-0A2A3D4B442F}" type="presParOf" srcId="{34073AA3-E4D7-4800-A854-186B20F7CF04}" destId="{8CA7A896-5F75-4665-B6A8-748194BE4774}"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DD2930-6EA6-4925-89EC-06FA425160A7}">
      <dsp:nvSpPr>
        <dsp:cNvPr id="0" name=""/>
        <dsp:cNvSpPr/>
      </dsp:nvSpPr>
      <dsp:spPr>
        <a:xfrm>
          <a:off x="53" y="90525"/>
          <a:ext cx="5076127" cy="604800"/>
        </a:xfrm>
        <a:prstGeom prst="rect">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it-IT" sz="2100" b="0" i="0" kern="1200" baseline="0">
              <a:latin typeface="+mj-lt"/>
            </a:rPr>
            <a:t>Apprendimento collaborativo</a:t>
          </a:r>
          <a:endParaRPr lang="it-IT" sz="2100" kern="1200">
            <a:latin typeface="+mj-lt"/>
          </a:endParaRPr>
        </a:p>
      </dsp:txBody>
      <dsp:txXfrm>
        <a:off x="53" y="90525"/>
        <a:ext cx="5076127" cy="604800"/>
      </dsp:txXfrm>
    </dsp:sp>
    <dsp:sp modelId="{1E2FE6F6-E39A-463A-8FF6-7110D31A503C}">
      <dsp:nvSpPr>
        <dsp:cNvPr id="0" name=""/>
        <dsp:cNvSpPr/>
      </dsp:nvSpPr>
      <dsp:spPr>
        <a:xfrm>
          <a:off x="53" y="695325"/>
          <a:ext cx="5076127" cy="3265949"/>
        </a:xfrm>
        <a:prstGeom prst="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it-IT" sz="2100" b="0" i="0" kern="1200" baseline="0">
              <a:latin typeface="+mj-lt"/>
            </a:rPr>
            <a:t>É basato sugli assunti teorici del «socio costruttivismo»</a:t>
          </a:r>
          <a:endParaRPr lang="it-IT" sz="2100" kern="1200">
            <a:latin typeface="+mj-lt"/>
          </a:endParaRPr>
        </a:p>
        <a:p>
          <a:pPr marL="228600" lvl="1" indent="-228600" algn="l" defTabSz="933450">
            <a:lnSpc>
              <a:spcPct val="90000"/>
            </a:lnSpc>
            <a:spcBef>
              <a:spcPct val="0"/>
            </a:spcBef>
            <a:spcAft>
              <a:spcPct val="15000"/>
            </a:spcAft>
            <a:buChar char="•"/>
          </a:pPr>
          <a:r>
            <a:rPr lang="it-IT" sz="2100" b="0" i="0" kern="1200" baseline="0" dirty="0">
              <a:latin typeface="+mj-lt"/>
            </a:rPr>
            <a:t>La costruzione di nuova conoscenza è il risultato della discussione e dello scambio tra pari e della negoziazione di nuovi significati (</a:t>
          </a:r>
          <a:r>
            <a:rPr lang="it-IT" sz="2100" b="0" i="0" kern="1200" baseline="0" dirty="0" err="1">
              <a:latin typeface="+mj-lt"/>
            </a:rPr>
            <a:t>Vygotsky</a:t>
          </a:r>
          <a:r>
            <a:rPr lang="it-IT" sz="2100" b="0" i="0" kern="1200" baseline="0" dirty="0">
              <a:latin typeface="+mj-lt"/>
            </a:rPr>
            <a:t>, 1980)</a:t>
          </a:r>
          <a:endParaRPr lang="it-IT" sz="2100" kern="1200" dirty="0">
            <a:latin typeface="+mj-lt"/>
          </a:endParaRPr>
        </a:p>
      </dsp:txBody>
      <dsp:txXfrm>
        <a:off x="53" y="695325"/>
        <a:ext cx="5076127" cy="3265949"/>
      </dsp:txXfrm>
    </dsp:sp>
    <dsp:sp modelId="{DD79D4A7-7401-4122-8F16-66D708384123}">
      <dsp:nvSpPr>
        <dsp:cNvPr id="0" name=""/>
        <dsp:cNvSpPr/>
      </dsp:nvSpPr>
      <dsp:spPr>
        <a:xfrm>
          <a:off x="5786838" y="90525"/>
          <a:ext cx="5076127" cy="604800"/>
        </a:xfrm>
        <a:prstGeom prst="rect">
          <a:avLst/>
        </a:prstGeom>
        <a:solidFill>
          <a:schemeClr val="accent5">
            <a:hueOff val="-6758543"/>
            <a:satOff val="-17419"/>
            <a:lumOff val="-11765"/>
            <a:alphaOff val="0"/>
          </a:schemeClr>
        </a:solidFill>
        <a:ln w="25400" cap="flat" cmpd="sng" algn="ctr">
          <a:solidFill>
            <a:schemeClr val="accent5">
              <a:hueOff val="-6758543"/>
              <a:satOff val="-17419"/>
              <a:lumOff val="-1176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it-IT" sz="2100" kern="1200" dirty="0">
              <a:latin typeface="+mj-lt"/>
            </a:rPr>
            <a:t>Tecniche collaborative</a:t>
          </a:r>
        </a:p>
      </dsp:txBody>
      <dsp:txXfrm>
        <a:off x="5786838" y="90525"/>
        <a:ext cx="5076127" cy="604800"/>
      </dsp:txXfrm>
    </dsp:sp>
    <dsp:sp modelId="{B8B331F6-9410-4767-84C7-60423FD25871}">
      <dsp:nvSpPr>
        <dsp:cNvPr id="0" name=""/>
        <dsp:cNvSpPr/>
      </dsp:nvSpPr>
      <dsp:spPr>
        <a:xfrm>
          <a:off x="5786838" y="695325"/>
          <a:ext cx="5076127" cy="3265949"/>
        </a:xfrm>
        <a:prstGeom prst="rect">
          <a:avLst/>
        </a:prstGeom>
        <a:solidFill>
          <a:schemeClr val="accent5">
            <a:tint val="40000"/>
            <a:alpha val="90000"/>
            <a:hueOff val="-6739762"/>
            <a:satOff val="-22832"/>
            <a:lumOff val="-2928"/>
            <a:alphaOff val="0"/>
          </a:schemeClr>
        </a:solidFill>
        <a:ln w="25400" cap="flat" cmpd="sng" algn="ctr">
          <a:solidFill>
            <a:schemeClr val="accent5">
              <a:tint val="40000"/>
              <a:alpha val="90000"/>
              <a:hueOff val="-6739762"/>
              <a:satOff val="-22832"/>
              <a:lumOff val="-29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Font typeface="Arial" panose="020B0604020202020204" pitchFamily="34" charset="0"/>
            <a:buChar char="•"/>
          </a:pPr>
          <a:r>
            <a:rPr lang="it-IT" sz="2100" kern="1200" dirty="0">
              <a:latin typeface="+mj-lt"/>
            </a:rPr>
            <a:t>Un </a:t>
          </a:r>
          <a:r>
            <a:rPr lang="it-IT" sz="2100" b="1" kern="1200" dirty="0">
              <a:latin typeface="+mj-lt"/>
            </a:rPr>
            <a:t>modello</a:t>
          </a:r>
          <a:r>
            <a:rPr lang="it-IT" sz="2100" kern="1200" dirty="0">
              <a:latin typeface="+mj-lt"/>
            </a:rPr>
            <a:t> di attività collaborativa, che definisce un </a:t>
          </a:r>
          <a:r>
            <a:rPr lang="it-IT" sz="2100" b="1" kern="1200" dirty="0">
              <a:latin typeface="+mj-lt"/>
            </a:rPr>
            <a:t>insieme di regole </a:t>
          </a:r>
          <a:r>
            <a:rPr lang="it-IT" sz="2100" kern="1200" dirty="0">
              <a:latin typeface="+mj-lt"/>
            </a:rPr>
            <a:t>(più o meno complesse) per dare una </a:t>
          </a:r>
          <a:r>
            <a:rPr lang="it-IT" sz="2100" b="1" kern="1200" dirty="0">
              <a:latin typeface="+mj-lt"/>
            </a:rPr>
            <a:t>struttura</a:t>
          </a:r>
          <a:r>
            <a:rPr lang="it-IT" sz="2100" kern="1200" dirty="0">
              <a:latin typeface="+mj-lt"/>
            </a:rPr>
            <a:t> alle attività degli studenti al fine di supportare la collaborazione ed incentivare lo scambio tra pari (Persico et al., 2009)</a:t>
          </a:r>
        </a:p>
        <a:p>
          <a:pPr marL="228600" lvl="1" indent="-228600" algn="l" defTabSz="933450">
            <a:lnSpc>
              <a:spcPct val="90000"/>
            </a:lnSpc>
            <a:spcBef>
              <a:spcPct val="0"/>
            </a:spcBef>
            <a:spcAft>
              <a:spcPct val="15000"/>
            </a:spcAft>
            <a:buFont typeface="Arial" panose="020B0604020202020204" pitchFamily="34" charset="0"/>
            <a:buChar char="•"/>
          </a:pPr>
          <a:r>
            <a:rPr lang="it-IT" sz="2100" kern="1200" dirty="0">
              <a:latin typeface="+mj-lt"/>
            </a:rPr>
            <a:t>Esempi: Discussione, Studio di caso, </a:t>
          </a:r>
          <a:r>
            <a:rPr lang="it-IT" sz="2100" kern="1200" dirty="0" err="1">
              <a:latin typeface="+mj-lt"/>
            </a:rPr>
            <a:t>Jigsaw</a:t>
          </a:r>
          <a:r>
            <a:rPr lang="it-IT" sz="2100" kern="1200" dirty="0">
              <a:latin typeface="+mj-lt"/>
            </a:rPr>
            <a:t>, Revisione tra pari, Piramide, Gioco di Ruolo</a:t>
          </a:r>
        </a:p>
      </dsp:txBody>
      <dsp:txXfrm>
        <a:off x="5786838" y="695325"/>
        <a:ext cx="5076127" cy="32659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D99B79-85CF-4E81-8E27-9BC8534A7DA5}">
      <dsp:nvSpPr>
        <dsp:cNvPr id="0" name=""/>
        <dsp:cNvSpPr/>
      </dsp:nvSpPr>
      <dsp:spPr>
        <a:xfrm>
          <a:off x="803431" y="279"/>
          <a:ext cx="2071799" cy="1657439"/>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1000" b="-1000"/>
          </a:stretch>
        </a:blipFill>
        <a:ln w="9525" cap="flat"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 modelId="{02FCC8CE-5550-409E-87B6-AD2FF4B60543}">
      <dsp:nvSpPr>
        <dsp:cNvPr id="0" name=""/>
        <dsp:cNvSpPr/>
      </dsp:nvSpPr>
      <dsp:spPr>
        <a:xfrm>
          <a:off x="989893" y="1491975"/>
          <a:ext cx="1843901" cy="580103"/>
        </a:xfrm>
        <a:prstGeom prst="wedgeRectCallout">
          <a:avLst>
            <a:gd name="adj1" fmla="val 20250"/>
            <a:gd name="adj2" fmla="val -6070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it-IT" sz="1600" kern="1200" dirty="0">
              <a:latin typeface="+mj-lt"/>
            </a:rPr>
            <a:t>Forum</a:t>
          </a:r>
        </a:p>
      </dsp:txBody>
      <dsp:txXfrm>
        <a:off x="989893" y="1491975"/>
        <a:ext cx="1843901" cy="580103"/>
      </dsp:txXfrm>
    </dsp:sp>
    <dsp:sp modelId="{5B523EAD-D1CB-475A-BEB0-6CD8EB40518F}">
      <dsp:nvSpPr>
        <dsp:cNvPr id="0" name=""/>
        <dsp:cNvSpPr/>
      </dsp:nvSpPr>
      <dsp:spPr>
        <a:xfrm>
          <a:off x="3082410" y="279"/>
          <a:ext cx="2071799" cy="1657439"/>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1000" r="-21000"/>
          </a:stretch>
        </a:blipFill>
        <a:ln w="9525" cap="flat"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 modelId="{02C18FC8-A96F-4B17-B984-0978C6E09D7C}">
      <dsp:nvSpPr>
        <dsp:cNvPr id="0" name=""/>
        <dsp:cNvSpPr/>
      </dsp:nvSpPr>
      <dsp:spPr>
        <a:xfrm>
          <a:off x="3268872" y="1491975"/>
          <a:ext cx="1843901" cy="580103"/>
        </a:xfrm>
        <a:prstGeom prst="wedgeRectCallout">
          <a:avLst>
            <a:gd name="adj1" fmla="val 20250"/>
            <a:gd name="adj2" fmla="val -607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it-IT" sz="1600" kern="1200">
              <a:latin typeface="+mj-lt"/>
            </a:rPr>
            <a:t>Database</a:t>
          </a:r>
        </a:p>
      </dsp:txBody>
      <dsp:txXfrm>
        <a:off x="3268872" y="1491975"/>
        <a:ext cx="1843901" cy="580103"/>
      </dsp:txXfrm>
    </dsp:sp>
    <dsp:sp modelId="{B8F3B31B-A2F7-47C2-A946-E693FDDFF9C0}">
      <dsp:nvSpPr>
        <dsp:cNvPr id="0" name=""/>
        <dsp:cNvSpPr/>
      </dsp:nvSpPr>
      <dsp:spPr>
        <a:xfrm>
          <a:off x="5361389" y="279"/>
          <a:ext cx="2071799" cy="1657439"/>
        </a:xfrm>
        <a:prstGeom prst="rect">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13000" b="-13000"/>
          </a:stretch>
        </a:blipFill>
        <a:ln w="9525" cap="flat"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 modelId="{E3378460-A661-40B4-8F4F-BD5EC03226D1}">
      <dsp:nvSpPr>
        <dsp:cNvPr id="0" name=""/>
        <dsp:cNvSpPr/>
      </dsp:nvSpPr>
      <dsp:spPr>
        <a:xfrm>
          <a:off x="5547851" y="1491975"/>
          <a:ext cx="1843901" cy="580103"/>
        </a:xfrm>
        <a:prstGeom prst="wedgeRectCallout">
          <a:avLst>
            <a:gd name="adj1" fmla="val 20250"/>
            <a:gd name="adj2" fmla="val -60700"/>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it-IT" sz="1600" kern="1200">
              <a:latin typeface="+mj-lt"/>
            </a:rPr>
            <a:t>Workshop</a:t>
          </a:r>
        </a:p>
      </dsp:txBody>
      <dsp:txXfrm>
        <a:off x="5547851" y="1491975"/>
        <a:ext cx="1843901" cy="580103"/>
      </dsp:txXfrm>
    </dsp:sp>
    <dsp:sp modelId="{29E0E06A-9D67-46B8-8852-8A958EAD90D1}">
      <dsp:nvSpPr>
        <dsp:cNvPr id="0" name=""/>
        <dsp:cNvSpPr/>
      </dsp:nvSpPr>
      <dsp:spPr>
        <a:xfrm>
          <a:off x="7640368" y="279"/>
          <a:ext cx="2071799" cy="1657439"/>
        </a:xfrm>
        <a:prstGeom prst="rect">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t="-13000" b="-13000"/>
          </a:stretch>
        </a:blipFill>
        <a:ln w="9525" cap="flat"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 modelId="{DFAEA1C7-2993-49C4-A52E-07584B778499}">
      <dsp:nvSpPr>
        <dsp:cNvPr id="0" name=""/>
        <dsp:cNvSpPr/>
      </dsp:nvSpPr>
      <dsp:spPr>
        <a:xfrm>
          <a:off x="7826830" y="1491975"/>
          <a:ext cx="1843901" cy="580103"/>
        </a:xfrm>
        <a:prstGeom prst="wedgeRectCallout">
          <a:avLst>
            <a:gd name="adj1" fmla="val 20250"/>
            <a:gd name="adj2" fmla="val -607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it-IT" sz="1600" kern="1200" dirty="0">
              <a:latin typeface="+mj-lt"/>
            </a:rPr>
            <a:t>Compito</a:t>
          </a:r>
        </a:p>
      </dsp:txBody>
      <dsp:txXfrm>
        <a:off x="7826830" y="1491975"/>
        <a:ext cx="1843901" cy="580103"/>
      </dsp:txXfrm>
    </dsp:sp>
    <dsp:sp modelId="{3148C386-6305-4F97-A413-C61AD390338F}">
      <dsp:nvSpPr>
        <dsp:cNvPr id="0" name=""/>
        <dsp:cNvSpPr/>
      </dsp:nvSpPr>
      <dsp:spPr>
        <a:xfrm>
          <a:off x="3082410" y="2279258"/>
          <a:ext cx="2071799" cy="1657439"/>
        </a:xfrm>
        <a:prstGeom prst="rect">
          <a:avLst/>
        </a:prstGeom>
        <a:blipFill>
          <a:blip xmlns:r="http://schemas.openxmlformats.org/officeDocument/2006/relationships">
            <a:extLst>
              <a:ext uri="{96DAC541-7B7A-43D3-8B79-37D633B846F1}">
                <asvg:svgBlip xmlns:asvg="http://schemas.microsoft.com/office/drawing/2016/SVG/main" r:embed="rId5"/>
              </a:ext>
            </a:extLst>
          </a:blip>
          <a:srcRect/>
          <a:stretch>
            <a:fillRect t="-13000" b="-13000"/>
          </a:stretch>
        </a:blipFill>
        <a:ln w="9525" cap="flat"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 modelId="{32F50D50-FEF6-4491-9E85-95A28EC72585}">
      <dsp:nvSpPr>
        <dsp:cNvPr id="0" name=""/>
        <dsp:cNvSpPr/>
      </dsp:nvSpPr>
      <dsp:spPr>
        <a:xfrm>
          <a:off x="3268872" y="3770954"/>
          <a:ext cx="1843901" cy="580103"/>
        </a:xfrm>
        <a:prstGeom prst="wedgeRectCallout">
          <a:avLst>
            <a:gd name="adj1" fmla="val 20250"/>
            <a:gd name="adj2" fmla="val -6070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it-IT" sz="1600" kern="1200" dirty="0">
              <a:latin typeface="+mj-lt"/>
            </a:rPr>
            <a:t>Wiki</a:t>
          </a:r>
        </a:p>
      </dsp:txBody>
      <dsp:txXfrm>
        <a:off x="3268872" y="3770954"/>
        <a:ext cx="1843901" cy="580103"/>
      </dsp:txXfrm>
    </dsp:sp>
    <dsp:sp modelId="{9E642744-73A1-46C6-978C-1A5EC668A6A0}">
      <dsp:nvSpPr>
        <dsp:cNvPr id="0" name=""/>
        <dsp:cNvSpPr/>
      </dsp:nvSpPr>
      <dsp:spPr>
        <a:xfrm>
          <a:off x="5361389" y="2279258"/>
          <a:ext cx="2071799" cy="1657439"/>
        </a:xfrm>
        <a:prstGeom prst="rect">
          <a:avLst/>
        </a:prstGeom>
        <a:blipFill>
          <a:blip xmlns:r="http://schemas.openxmlformats.org/officeDocument/2006/relationships" r:embed="rId6" cstate="print">
            <a:extLst>
              <a:ext uri="{28A0092B-C50C-407E-A947-70E740481C1C}">
                <a14:useLocalDpi xmlns:a14="http://schemas.microsoft.com/office/drawing/2010/main" val="0"/>
              </a:ext>
            </a:extLst>
          </a:blip>
          <a:srcRect/>
          <a:stretch>
            <a:fillRect l="-19000" r="-19000"/>
          </a:stretch>
        </a:blipFill>
        <a:ln w="9525" cap="flat" cmpd="sng" algn="ctr">
          <a:solidFill>
            <a:schemeClr val="lt1">
              <a:hueOff val="0"/>
              <a:satOff val="0"/>
              <a:lumOff val="0"/>
              <a:alphaOff val="0"/>
            </a:schemeClr>
          </a:solidFill>
          <a:prstDash val="solid"/>
        </a:ln>
        <a:effectLst/>
      </dsp:spPr>
      <dsp:style>
        <a:lnRef idx="1">
          <a:scrgbClr r="0" g="0" b="0"/>
        </a:lnRef>
        <a:fillRef idx="1">
          <a:scrgbClr r="0" g="0" b="0"/>
        </a:fillRef>
        <a:effectRef idx="1">
          <a:scrgbClr r="0" g="0" b="0"/>
        </a:effectRef>
        <a:fontRef idx="minor"/>
      </dsp:style>
    </dsp:sp>
    <dsp:sp modelId="{1F47B99B-1335-4E8E-930A-F329E6C3C7BF}">
      <dsp:nvSpPr>
        <dsp:cNvPr id="0" name=""/>
        <dsp:cNvSpPr/>
      </dsp:nvSpPr>
      <dsp:spPr>
        <a:xfrm>
          <a:off x="5547851" y="3770954"/>
          <a:ext cx="1843901" cy="580103"/>
        </a:xfrm>
        <a:prstGeom prst="wedgeRectCallout">
          <a:avLst>
            <a:gd name="adj1" fmla="val 20250"/>
            <a:gd name="adj2" fmla="val -6070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it-IT" sz="1600" kern="1200" dirty="0">
              <a:latin typeface="+mj-lt"/>
            </a:rPr>
            <a:t>Molteplici tipi di risorse</a:t>
          </a:r>
        </a:p>
      </dsp:txBody>
      <dsp:txXfrm>
        <a:off x="5547851" y="3770954"/>
        <a:ext cx="1843901" cy="5801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8CAC43-07A8-4F47-B815-9A511C199894}">
      <dsp:nvSpPr>
        <dsp:cNvPr id="0" name=""/>
        <dsp:cNvSpPr/>
      </dsp:nvSpPr>
      <dsp:spPr>
        <a:xfrm>
          <a:off x="0" y="2153912"/>
          <a:ext cx="10473537" cy="43513"/>
        </a:xfrm>
        <a:prstGeom prst="rect">
          <a:avLst/>
        </a:prstGeom>
        <a:gradFill rotWithShape="0">
          <a:gsLst>
            <a:gs pos="0">
              <a:schemeClr val="accent1">
                <a:tint val="76000"/>
              </a:schemeClr>
            </a:gs>
            <a:gs pos="100000">
              <a:schemeClr val="accent1">
                <a:tint val="76000"/>
              </a:schemeClr>
            </a:gs>
          </a:gsLst>
          <a:lin ang="0" scaled="0"/>
        </a:gradFill>
        <a:ln>
          <a:noFill/>
        </a:ln>
        <a:effectLst/>
      </dsp:spPr>
      <dsp:style>
        <a:lnRef idx="0">
          <a:scrgbClr r="0" g="0" b="0"/>
        </a:lnRef>
        <a:fillRef idx="1">
          <a:scrgbClr r="0" g="0" b="0"/>
        </a:fillRef>
        <a:effectRef idx="0">
          <a:scrgbClr r="0" g="0" b="0"/>
        </a:effectRef>
        <a:fontRef idx="minor"/>
      </dsp:style>
    </dsp:sp>
    <dsp:sp modelId="{0DAC508F-6271-45DD-B297-7B7674225ABB}">
      <dsp:nvSpPr>
        <dsp:cNvPr id="0" name=""/>
        <dsp:cNvSpPr/>
      </dsp:nvSpPr>
      <dsp:spPr>
        <a:xfrm>
          <a:off x="10254519" y="2001615"/>
          <a:ext cx="261080" cy="348107"/>
        </a:xfrm>
        <a:prstGeom prst="chevron">
          <a:avLst>
            <a:gd name="adj" fmla="val 75000"/>
          </a:avLst>
        </a:prstGeom>
        <a:gradFill rotWithShape="0">
          <a:gsLst>
            <a:gs pos="0">
              <a:schemeClr val="accent1">
                <a:tint val="76000"/>
              </a:schemeClr>
            </a:gs>
            <a:gs pos="100000">
              <a:schemeClr val="accent1">
                <a:tint val="76000"/>
              </a:schemeClr>
            </a:gs>
          </a:gsLst>
          <a:lin ang="0" scaled="0"/>
        </a:gradFill>
        <a:ln>
          <a:noFill/>
        </a:ln>
        <a:effectLst/>
      </dsp:spPr>
      <dsp:style>
        <a:lnRef idx="0">
          <a:scrgbClr r="0" g="0" b="0"/>
        </a:lnRef>
        <a:fillRef idx="1">
          <a:scrgbClr r="0" g="0" b="0"/>
        </a:fillRef>
        <a:effectRef idx="0">
          <a:scrgbClr r="0" g="0" b="0"/>
        </a:effectRef>
        <a:fontRef idx="minor"/>
      </dsp:style>
    </dsp:sp>
    <dsp:sp modelId="{C42F44E9-8885-4BA7-9CF6-35D40098294B}">
      <dsp:nvSpPr>
        <dsp:cNvPr id="0" name=""/>
        <dsp:cNvSpPr/>
      </dsp:nvSpPr>
      <dsp:spPr>
        <a:xfrm>
          <a:off x="558254" y="992105"/>
          <a:ext cx="3490326" cy="1009510"/>
        </a:xfrm>
        <a:prstGeom prst="rect">
          <a:avLst/>
        </a:prstGeom>
        <a:noFill/>
        <a:ln>
          <a:noFill/>
        </a:ln>
        <a:effectLst/>
      </dsp:spPr>
      <dsp:style>
        <a:lnRef idx="0">
          <a:scrgbClr r="0" g="0" b="0"/>
        </a:lnRef>
        <a:fillRef idx="0">
          <a:scrgbClr r="0" g="0" b="0"/>
        </a:fillRef>
        <a:effectRef idx="0">
          <a:scrgbClr r="0" g="0" b="0"/>
        </a:effectRef>
        <a:fontRef idx="minor"/>
      </dsp:style>
    </dsp:sp>
    <dsp:sp modelId="{2AE5C0A0-06F8-47DC-9697-2D428E7AAA8B}">
      <dsp:nvSpPr>
        <dsp:cNvPr id="0" name=""/>
        <dsp:cNvSpPr/>
      </dsp:nvSpPr>
      <dsp:spPr>
        <a:xfrm>
          <a:off x="558254" y="469944"/>
          <a:ext cx="3490326" cy="522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244600">
            <a:lnSpc>
              <a:spcPct val="90000"/>
            </a:lnSpc>
            <a:spcBef>
              <a:spcPct val="0"/>
            </a:spcBef>
            <a:spcAft>
              <a:spcPct val="35000"/>
            </a:spcAft>
            <a:buNone/>
            <a:defRPr b="1"/>
          </a:pPr>
          <a:r>
            <a:rPr lang="it-IT" sz="2800" b="0" i="0" kern="1200" baseline="0" dirty="0">
              <a:latin typeface="+mj-lt"/>
            </a:rPr>
            <a:t>Cosa voglio far fare agli studenti?</a:t>
          </a:r>
          <a:endParaRPr lang="it-IT" sz="2800" kern="1200" dirty="0">
            <a:latin typeface="+mj-lt"/>
          </a:endParaRPr>
        </a:p>
      </dsp:txBody>
      <dsp:txXfrm>
        <a:off x="558254" y="469944"/>
        <a:ext cx="3490326" cy="522160"/>
      </dsp:txXfrm>
    </dsp:sp>
    <dsp:sp modelId="{71294617-8B73-4BDA-A8C0-123247110F80}">
      <dsp:nvSpPr>
        <dsp:cNvPr id="0" name=""/>
        <dsp:cNvSpPr/>
      </dsp:nvSpPr>
      <dsp:spPr>
        <a:xfrm>
          <a:off x="262363" y="435133"/>
          <a:ext cx="34810" cy="1740535"/>
        </a:xfrm>
        <a:prstGeom prst="rect">
          <a:avLst/>
        </a:prstGeom>
        <a:gradFill rotWithShape="0">
          <a:gsLst>
            <a:gs pos="0">
              <a:schemeClr val="accent1">
                <a:tint val="76000"/>
              </a:schemeClr>
            </a:gs>
            <a:gs pos="100000">
              <a:schemeClr val="accent1">
                <a:tint val="76000"/>
              </a:schemeClr>
            </a:gs>
          </a:gsLst>
          <a:lin ang="0" scaled="0"/>
        </a:gradFill>
        <a:ln>
          <a:noFill/>
        </a:ln>
        <a:effectLst/>
      </dsp:spPr>
      <dsp:style>
        <a:lnRef idx="0">
          <a:scrgbClr r="0" g="0" b="0"/>
        </a:lnRef>
        <a:fillRef idx="1">
          <a:scrgbClr r="0" g="0" b="0"/>
        </a:fillRef>
        <a:effectRef idx="0">
          <a:scrgbClr r="0" g="0" b="0"/>
        </a:effectRef>
        <a:fontRef idx="minor"/>
      </dsp:style>
    </dsp:sp>
    <dsp:sp modelId="{E5B13AC3-40B5-4A5D-AB45-C85438526C20}">
      <dsp:nvSpPr>
        <dsp:cNvPr id="0" name=""/>
        <dsp:cNvSpPr/>
      </dsp:nvSpPr>
      <dsp:spPr>
        <a:xfrm>
          <a:off x="2660861" y="3063341"/>
          <a:ext cx="3490326" cy="818051"/>
        </a:xfrm>
        <a:prstGeom prst="rect">
          <a:avLst/>
        </a:prstGeom>
        <a:noFill/>
        <a:ln>
          <a:noFill/>
        </a:ln>
        <a:effectLst/>
      </dsp:spPr>
      <dsp:style>
        <a:lnRef idx="0">
          <a:scrgbClr r="0" g="0" b="0"/>
        </a:lnRef>
        <a:fillRef idx="0">
          <a:scrgbClr r="0" g="0" b="0"/>
        </a:fillRef>
        <a:effectRef idx="0">
          <a:scrgbClr r="0" g="0" b="0"/>
        </a:effectRef>
        <a:fontRef idx="minor"/>
      </dsp:style>
    </dsp:sp>
    <dsp:sp modelId="{31B60ED1-EC21-4D4A-9B78-B97D51F0E5A1}">
      <dsp:nvSpPr>
        <dsp:cNvPr id="0" name=""/>
        <dsp:cNvSpPr/>
      </dsp:nvSpPr>
      <dsp:spPr>
        <a:xfrm>
          <a:off x="2660861" y="2523776"/>
          <a:ext cx="3490326" cy="5395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244600">
            <a:lnSpc>
              <a:spcPct val="90000"/>
            </a:lnSpc>
            <a:spcBef>
              <a:spcPct val="0"/>
            </a:spcBef>
            <a:spcAft>
              <a:spcPct val="35000"/>
            </a:spcAft>
            <a:buNone/>
            <a:defRPr b="1"/>
          </a:pPr>
          <a:r>
            <a:rPr lang="it-IT" sz="2800" b="0" i="0" kern="1200" baseline="0" dirty="0">
              <a:latin typeface="+mj-lt"/>
            </a:rPr>
            <a:t>Come progetto l'attività?</a:t>
          </a:r>
          <a:endParaRPr lang="it-IT" sz="2800" kern="1200" dirty="0">
            <a:latin typeface="+mj-lt"/>
          </a:endParaRPr>
        </a:p>
      </dsp:txBody>
      <dsp:txXfrm>
        <a:off x="2660861" y="2523776"/>
        <a:ext cx="3490326" cy="539565"/>
      </dsp:txXfrm>
    </dsp:sp>
    <dsp:sp modelId="{0102984D-36BB-495C-9A2B-ABBDD6D7BC7E}">
      <dsp:nvSpPr>
        <dsp:cNvPr id="0" name=""/>
        <dsp:cNvSpPr/>
      </dsp:nvSpPr>
      <dsp:spPr>
        <a:xfrm>
          <a:off x="2364970" y="2175669"/>
          <a:ext cx="34810" cy="1740535"/>
        </a:xfrm>
        <a:prstGeom prst="rect">
          <a:avLst/>
        </a:prstGeom>
        <a:gradFill rotWithShape="0">
          <a:gsLst>
            <a:gs pos="0">
              <a:schemeClr val="accent1">
                <a:tint val="76000"/>
              </a:schemeClr>
            </a:gs>
            <a:gs pos="100000">
              <a:schemeClr val="accent1">
                <a:tint val="76000"/>
              </a:schemeClr>
            </a:gs>
          </a:gsLst>
          <a:lin ang="0" scaled="0"/>
        </a:gradFill>
        <a:ln>
          <a:noFill/>
        </a:ln>
        <a:effectLst/>
      </dsp:spPr>
      <dsp:style>
        <a:lnRef idx="0">
          <a:scrgbClr r="0" g="0" b="0"/>
        </a:lnRef>
        <a:fillRef idx="1">
          <a:scrgbClr r="0" g="0" b="0"/>
        </a:fillRef>
        <a:effectRef idx="0">
          <a:scrgbClr r="0" g="0" b="0"/>
        </a:effectRef>
        <a:fontRef idx="minor"/>
      </dsp:style>
    </dsp:sp>
    <dsp:sp modelId="{39AE0618-40FE-4863-8B8B-6CE2583094F8}">
      <dsp:nvSpPr>
        <dsp:cNvPr id="0" name=""/>
        <dsp:cNvSpPr/>
      </dsp:nvSpPr>
      <dsp:spPr>
        <a:xfrm>
          <a:off x="189261" y="2085161"/>
          <a:ext cx="181015" cy="181015"/>
        </a:xfrm>
        <a:prstGeom prst="ellipse">
          <a:avLst/>
        </a:prstGeom>
        <a:solidFill>
          <a:schemeClr val="accent1">
            <a:hueOff val="0"/>
            <a:satOff val="0"/>
            <a:lumOff val="0"/>
            <a:alphaOff val="0"/>
          </a:schemeClr>
        </a:solidFill>
        <a:ln w="9525" cap="flat" cmpd="sng" algn="ctr">
          <a:solidFill>
            <a:schemeClr val="lt1">
              <a:alpha val="0"/>
              <a:hueOff val="0"/>
              <a:satOff val="0"/>
              <a:lumOff val="0"/>
              <a:alphaOff val="0"/>
            </a:schemeClr>
          </a:solidFill>
          <a:prstDash val="solid"/>
        </a:ln>
        <a:effectLst/>
      </dsp:spPr>
      <dsp:style>
        <a:lnRef idx="1">
          <a:scrgbClr r="0" g="0" b="0"/>
        </a:lnRef>
        <a:fillRef idx="1">
          <a:scrgbClr r="0" g="0" b="0"/>
        </a:fillRef>
        <a:effectRef idx="0">
          <a:scrgbClr r="0" g="0" b="0"/>
        </a:effectRef>
        <a:fontRef idx="minor">
          <a:schemeClr val="lt1"/>
        </a:fontRef>
      </dsp:style>
    </dsp:sp>
    <dsp:sp modelId="{EB371AB0-2F0F-4756-BDDD-BD3FD34DDB99}">
      <dsp:nvSpPr>
        <dsp:cNvPr id="0" name=""/>
        <dsp:cNvSpPr/>
      </dsp:nvSpPr>
      <dsp:spPr>
        <a:xfrm>
          <a:off x="2291867" y="2085161"/>
          <a:ext cx="181015" cy="181015"/>
        </a:xfrm>
        <a:prstGeom prst="ellipse">
          <a:avLst/>
        </a:prstGeom>
        <a:solidFill>
          <a:schemeClr val="accent1">
            <a:hueOff val="0"/>
            <a:satOff val="0"/>
            <a:lumOff val="0"/>
            <a:alphaOff val="0"/>
          </a:schemeClr>
        </a:solidFill>
        <a:ln w="9525" cap="flat" cmpd="sng" algn="ctr">
          <a:solidFill>
            <a:schemeClr val="lt1">
              <a:alpha val="0"/>
              <a:hueOff val="0"/>
              <a:satOff val="0"/>
              <a:lumOff val="0"/>
              <a:alphaOff val="0"/>
            </a:schemeClr>
          </a:solidFill>
          <a:prstDash val="solid"/>
        </a:ln>
        <a:effectLst/>
      </dsp:spPr>
      <dsp:style>
        <a:lnRef idx="1">
          <a:scrgbClr r="0" g="0" b="0"/>
        </a:lnRef>
        <a:fillRef idx="1">
          <a:scrgbClr r="0" g="0" b="0"/>
        </a:fillRef>
        <a:effectRef idx="0">
          <a:scrgbClr r="0" g="0" b="0"/>
        </a:effectRef>
        <a:fontRef idx="minor">
          <a:schemeClr val="lt1"/>
        </a:fontRef>
      </dsp:style>
    </dsp:sp>
    <dsp:sp modelId="{BFBDB02A-8107-4976-A597-9C010C36DD0D}">
      <dsp:nvSpPr>
        <dsp:cNvPr id="0" name=""/>
        <dsp:cNvSpPr/>
      </dsp:nvSpPr>
      <dsp:spPr>
        <a:xfrm>
          <a:off x="4763467" y="992105"/>
          <a:ext cx="3490326" cy="1009510"/>
        </a:xfrm>
        <a:prstGeom prst="rect">
          <a:avLst/>
        </a:prstGeom>
        <a:noFill/>
        <a:ln>
          <a:noFill/>
        </a:ln>
        <a:effectLst/>
      </dsp:spPr>
      <dsp:style>
        <a:lnRef idx="0">
          <a:scrgbClr r="0" g="0" b="0"/>
        </a:lnRef>
        <a:fillRef idx="0">
          <a:scrgbClr r="0" g="0" b="0"/>
        </a:fillRef>
        <a:effectRef idx="0">
          <a:scrgbClr r="0" g="0" b="0"/>
        </a:effectRef>
        <a:fontRef idx="minor"/>
      </dsp:style>
    </dsp:sp>
    <dsp:sp modelId="{DEA1F1C9-1690-4C7B-869C-FA9CEEB40391}">
      <dsp:nvSpPr>
        <dsp:cNvPr id="0" name=""/>
        <dsp:cNvSpPr/>
      </dsp:nvSpPr>
      <dsp:spPr>
        <a:xfrm>
          <a:off x="4763467" y="469944"/>
          <a:ext cx="3490326" cy="522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244600">
            <a:lnSpc>
              <a:spcPct val="90000"/>
            </a:lnSpc>
            <a:spcBef>
              <a:spcPct val="0"/>
            </a:spcBef>
            <a:spcAft>
              <a:spcPct val="35000"/>
            </a:spcAft>
            <a:buNone/>
            <a:defRPr b="1"/>
          </a:pPr>
          <a:r>
            <a:rPr lang="it-IT" sz="2800" b="0" i="0" kern="1200" baseline="0" dirty="0">
              <a:latin typeface="+mj-lt"/>
            </a:rPr>
            <a:t>Come posso implementarla in Moodle</a:t>
          </a:r>
          <a:endParaRPr lang="it-IT" sz="2800" kern="1200" dirty="0">
            <a:latin typeface="+mj-lt"/>
          </a:endParaRPr>
        </a:p>
      </dsp:txBody>
      <dsp:txXfrm>
        <a:off x="4763467" y="469944"/>
        <a:ext cx="3490326" cy="522160"/>
      </dsp:txXfrm>
    </dsp:sp>
    <dsp:sp modelId="{6678A012-BFEA-4DB3-9F21-951E7CD81A69}">
      <dsp:nvSpPr>
        <dsp:cNvPr id="0" name=""/>
        <dsp:cNvSpPr/>
      </dsp:nvSpPr>
      <dsp:spPr>
        <a:xfrm>
          <a:off x="4467577" y="435133"/>
          <a:ext cx="34810" cy="1740535"/>
        </a:xfrm>
        <a:prstGeom prst="rect">
          <a:avLst/>
        </a:prstGeom>
        <a:gradFill rotWithShape="0">
          <a:gsLst>
            <a:gs pos="0">
              <a:schemeClr val="accent1">
                <a:tint val="76000"/>
              </a:schemeClr>
            </a:gs>
            <a:gs pos="100000">
              <a:schemeClr val="accent1">
                <a:tint val="76000"/>
              </a:schemeClr>
            </a:gs>
          </a:gsLst>
          <a:lin ang="0" scaled="0"/>
        </a:gradFill>
        <a:ln>
          <a:noFill/>
        </a:ln>
        <a:effectLst/>
      </dsp:spPr>
      <dsp:style>
        <a:lnRef idx="0">
          <a:scrgbClr r="0" g="0" b="0"/>
        </a:lnRef>
        <a:fillRef idx="1">
          <a:scrgbClr r="0" g="0" b="0"/>
        </a:fillRef>
        <a:effectRef idx="0">
          <a:scrgbClr r="0" g="0" b="0"/>
        </a:effectRef>
        <a:fontRef idx="minor"/>
      </dsp:style>
    </dsp:sp>
    <dsp:sp modelId="{46F31BE9-C043-47D8-9E33-93DD168B745D}">
      <dsp:nvSpPr>
        <dsp:cNvPr id="0" name=""/>
        <dsp:cNvSpPr/>
      </dsp:nvSpPr>
      <dsp:spPr>
        <a:xfrm>
          <a:off x="6866074" y="3063341"/>
          <a:ext cx="3490326" cy="818051"/>
        </a:xfrm>
        <a:prstGeom prst="rect">
          <a:avLst/>
        </a:prstGeom>
        <a:noFill/>
        <a:ln>
          <a:noFill/>
        </a:ln>
        <a:effectLst/>
      </dsp:spPr>
      <dsp:style>
        <a:lnRef idx="0">
          <a:scrgbClr r="0" g="0" b="0"/>
        </a:lnRef>
        <a:fillRef idx="0">
          <a:scrgbClr r="0" g="0" b="0"/>
        </a:fillRef>
        <a:effectRef idx="0">
          <a:scrgbClr r="0" g="0" b="0"/>
        </a:effectRef>
        <a:fontRef idx="minor"/>
      </dsp:style>
    </dsp:sp>
    <dsp:sp modelId="{CED7A31B-5175-47DB-BAD2-59E05091616A}">
      <dsp:nvSpPr>
        <dsp:cNvPr id="0" name=""/>
        <dsp:cNvSpPr/>
      </dsp:nvSpPr>
      <dsp:spPr>
        <a:xfrm>
          <a:off x="6866074" y="2523776"/>
          <a:ext cx="3490326" cy="5395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244600">
            <a:lnSpc>
              <a:spcPct val="90000"/>
            </a:lnSpc>
            <a:spcBef>
              <a:spcPct val="0"/>
            </a:spcBef>
            <a:spcAft>
              <a:spcPct val="35000"/>
            </a:spcAft>
            <a:buNone/>
            <a:defRPr b="1"/>
          </a:pPr>
          <a:r>
            <a:rPr lang="it-IT" sz="2800" b="0" i="0" kern="1200" baseline="0" dirty="0">
              <a:latin typeface="+mj-lt"/>
            </a:rPr>
            <a:t>Come l'IA può aiutarmi a progettare entrambe le dimensioni?</a:t>
          </a:r>
          <a:endParaRPr lang="it-IT" sz="2800" kern="1200" dirty="0">
            <a:latin typeface="+mj-lt"/>
          </a:endParaRPr>
        </a:p>
      </dsp:txBody>
      <dsp:txXfrm>
        <a:off x="6866074" y="2523776"/>
        <a:ext cx="3490326" cy="539565"/>
      </dsp:txXfrm>
    </dsp:sp>
    <dsp:sp modelId="{A92D9208-E3A7-4F33-A8AD-664D4A55FC10}">
      <dsp:nvSpPr>
        <dsp:cNvPr id="0" name=""/>
        <dsp:cNvSpPr/>
      </dsp:nvSpPr>
      <dsp:spPr>
        <a:xfrm>
          <a:off x="6570183" y="2175669"/>
          <a:ext cx="34810" cy="1740535"/>
        </a:xfrm>
        <a:prstGeom prst="rect">
          <a:avLst/>
        </a:prstGeom>
        <a:gradFill rotWithShape="0">
          <a:gsLst>
            <a:gs pos="0">
              <a:schemeClr val="accent1">
                <a:tint val="76000"/>
              </a:schemeClr>
            </a:gs>
            <a:gs pos="100000">
              <a:schemeClr val="accent1">
                <a:tint val="76000"/>
              </a:schemeClr>
            </a:gs>
          </a:gsLst>
          <a:lin ang="0" scaled="0"/>
        </a:gradFill>
        <a:ln>
          <a:noFill/>
        </a:ln>
        <a:effectLst/>
      </dsp:spPr>
      <dsp:style>
        <a:lnRef idx="0">
          <a:scrgbClr r="0" g="0" b="0"/>
        </a:lnRef>
        <a:fillRef idx="1">
          <a:scrgbClr r="0" g="0" b="0"/>
        </a:fillRef>
        <a:effectRef idx="0">
          <a:scrgbClr r="0" g="0" b="0"/>
        </a:effectRef>
        <a:fontRef idx="minor"/>
      </dsp:style>
    </dsp:sp>
    <dsp:sp modelId="{40F3606B-EEB1-413D-AB29-B8B12AFACE92}">
      <dsp:nvSpPr>
        <dsp:cNvPr id="0" name=""/>
        <dsp:cNvSpPr/>
      </dsp:nvSpPr>
      <dsp:spPr>
        <a:xfrm>
          <a:off x="4394474" y="2085161"/>
          <a:ext cx="181015" cy="181015"/>
        </a:xfrm>
        <a:prstGeom prst="ellipse">
          <a:avLst/>
        </a:prstGeom>
        <a:solidFill>
          <a:schemeClr val="accent1">
            <a:hueOff val="0"/>
            <a:satOff val="0"/>
            <a:lumOff val="0"/>
            <a:alphaOff val="0"/>
          </a:schemeClr>
        </a:solidFill>
        <a:ln w="9525" cap="flat" cmpd="sng" algn="ctr">
          <a:solidFill>
            <a:schemeClr val="lt1">
              <a:alpha val="0"/>
              <a:hueOff val="0"/>
              <a:satOff val="0"/>
              <a:lumOff val="0"/>
              <a:alphaOff val="0"/>
            </a:schemeClr>
          </a:solidFill>
          <a:prstDash val="solid"/>
        </a:ln>
        <a:effectLst/>
      </dsp:spPr>
      <dsp:style>
        <a:lnRef idx="1">
          <a:scrgbClr r="0" g="0" b="0"/>
        </a:lnRef>
        <a:fillRef idx="1">
          <a:scrgbClr r="0" g="0" b="0"/>
        </a:fillRef>
        <a:effectRef idx="0">
          <a:scrgbClr r="0" g="0" b="0"/>
        </a:effectRef>
        <a:fontRef idx="minor">
          <a:schemeClr val="lt1"/>
        </a:fontRef>
      </dsp:style>
    </dsp:sp>
    <dsp:sp modelId="{C36B42E0-E676-4353-85C5-2A47F9B1356E}">
      <dsp:nvSpPr>
        <dsp:cNvPr id="0" name=""/>
        <dsp:cNvSpPr/>
      </dsp:nvSpPr>
      <dsp:spPr>
        <a:xfrm>
          <a:off x="6497081" y="2085161"/>
          <a:ext cx="181015" cy="181015"/>
        </a:xfrm>
        <a:prstGeom prst="ellipse">
          <a:avLst/>
        </a:prstGeom>
        <a:solidFill>
          <a:schemeClr val="accent1">
            <a:hueOff val="0"/>
            <a:satOff val="0"/>
            <a:lumOff val="0"/>
            <a:alphaOff val="0"/>
          </a:schemeClr>
        </a:solidFill>
        <a:ln w="9525" cap="flat" cmpd="sng" algn="ctr">
          <a:solidFill>
            <a:schemeClr val="lt1">
              <a:alpha val="0"/>
              <a:hueOff val="0"/>
              <a:satOff val="0"/>
              <a:lumOff val="0"/>
              <a:alphaOff val="0"/>
            </a:schemeClr>
          </a:solidFill>
          <a:prstDash val="solid"/>
        </a:ln>
        <a:effectLst/>
      </dsp:spPr>
      <dsp:style>
        <a:lnRef idx="1">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A3C814-6ACB-48B4-B310-89D48B287F13}">
      <dsp:nvSpPr>
        <dsp:cNvPr id="0" name=""/>
        <dsp:cNvSpPr/>
      </dsp:nvSpPr>
      <dsp:spPr>
        <a:xfrm>
          <a:off x="0" y="77451"/>
          <a:ext cx="4479010" cy="604800"/>
        </a:xfrm>
        <a:prstGeom prst="rect">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it-IT" sz="2100" b="0" i="0" kern="1200" baseline="0" dirty="0">
              <a:latin typeface="+mj-lt"/>
            </a:rPr>
            <a:t>Progettazione dell’attività didattica</a:t>
          </a:r>
          <a:endParaRPr lang="it-IT" sz="2100" kern="1200" dirty="0">
            <a:latin typeface="+mj-lt"/>
          </a:endParaRPr>
        </a:p>
      </dsp:txBody>
      <dsp:txXfrm>
        <a:off x="0" y="77451"/>
        <a:ext cx="4479010" cy="604800"/>
      </dsp:txXfrm>
    </dsp:sp>
    <dsp:sp modelId="{54F391F4-8E09-469E-A601-2D9DFB5873EC}">
      <dsp:nvSpPr>
        <dsp:cNvPr id="0" name=""/>
        <dsp:cNvSpPr/>
      </dsp:nvSpPr>
      <dsp:spPr>
        <a:xfrm>
          <a:off x="0" y="682251"/>
          <a:ext cx="4479010" cy="3631635"/>
        </a:xfrm>
        <a:prstGeom prst="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it-IT" sz="2100" b="0" i="0" kern="1200" baseline="0" dirty="0">
              <a:latin typeface="+mj-lt"/>
            </a:rPr>
            <a:t>Destinatari</a:t>
          </a:r>
          <a:endParaRPr lang="it-IT" sz="2100" kern="1200" dirty="0">
            <a:latin typeface="+mj-lt"/>
          </a:endParaRPr>
        </a:p>
        <a:p>
          <a:pPr marL="228600" lvl="1" indent="-228600" algn="l" defTabSz="933450">
            <a:lnSpc>
              <a:spcPct val="90000"/>
            </a:lnSpc>
            <a:spcBef>
              <a:spcPct val="0"/>
            </a:spcBef>
            <a:spcAft>
              <a:spcPct val="15000"/>
            </a:spcAft>
            <a:buChar char="•"/>
          </a:pPr>
          <a:r>
            <a:rPr lang="it-IT" sz="2100" b="0" i="0" kern="1200" baseline="0" dirty="0">
              <a:latin typeface="+mj-lt"/>
            </a:rPr>
            <a:t>Disciplina dell’attività</a:t>
          </a:r>
          <a:endParaRPr lang="it-IT" sz="2100" kern="1200" dirty="0">
            <a:latin typeface="+mj-lt"/>
          </a:endParaRPr>
        </a:p>
        <a:p>
          <a:pPr marL="228600" lvl="1" indent="-228600" algn="l" defTabSz="933450">
            <a:lnSpc>
              <a:spcPct val="90000"/>
            </a:lnSpc>
            <a:spcBef>
              <a:spcPct val="0"/>
            </a:spcBef>
            <a:spcAft>
              <a:spcPct val="15000"/>
            </a:spcAft>
            <a:buChar char="•"/>
          </a:pPr>
          <a:r>
            <a:rPr lang="it-IT" sz="2100" b="0" i="0" kern="1200" baseline="0" dirty="0">
              <a:latin typeface="+mj-lt"/>
            </a:rPr>
            <a:t>Obiettivi</a:t>
          </a:r>
          <a:endParaRPr lang="it-IT" sz="2100" kern="1200" dirty="0">
            <a:latin typeface="+mj-lt"/>
          </a:endParaRPr>
        </a:p>
        <a:p>
          <a:pPr marL="228600" lvl="1" indent="-228600" algn="l" defTabSz="933450">
            <a:lnSpc>
              <a:spcPct val="90000"/>
            </a:lnSpc>
            <a:spcBef>
              <a:spcPct val="0"/>
            </a:spcBef>
            <a:spcAft>
              <a:spcPct val="15000"/>
            </a:spcAft>
            <a:buChar char="•"/>
          </a:pPr>
          <a:r>
            <a:rPr lang="it-IT" sz="2100" b="0" i="0" kern="1200" baseline="0" dirty="0">
              <a:latin typeface="+mj-lt"/>
            </a:rPr>
            <a:t>Prerequisiti</a:t>
          </a:r>
          <a:endParaRPr lang="it-IT" sz="2100" kern="1200" dirty="0">
            <a:latin typeface="+mj-lt"/>
          </a:endParaRPr>
        </a:p>
        <a:p>
          <a:pPr marL="228600" lvl="1" indent="-228600" algn="l" defTabSz="933450">
            <a:lnSpc>
              <a:spcPct val="90000"/>
            </a:lnSpc>
            <a:spcBef>
              <a:spcPct val="0"/>
            </a:spcBef>
            <a:spcAft>
              <a:spcPct val="15000"/>
            </a:spcAft>
            <a:buChar char="•"/>
          </a:pPr>
          <a:r>
            <a:rPr lang="it-IT" sz="2100" b="0" i="0" kern="1200" baseline="0" dirty="0">
              <a:latin typeface="+mj-lt"/>
            </a:rPr>
            <a:t>Traguardi (inerenti alle Indicazioni Nazionali)</a:t>
          </a:r>
          <a:endParaRPr lang="it-IT" sz="2100" kern="1200" dirty="0">
            <a:latin typeface="+mj-lt"/>
          </a:endParaRPr>
        </a:p>
        <a:p>
          <a:pPr marL="228600" lvl="1" indent="-228600" algn="l" defTabSz="933450">
            <a:lnSpc>
              <a:spcPct val="90000"/>
            </a:lnSpc>
            <a:spcBef>
              <a:spcPct val="0"/>
            </a:spcBef>
            <a:spcAft>
              <a:spcPct val="15000"/>
            </a:spcAft>
            <a:buChar char="•"/>
          </a:pPr>
          <a:r>
            <a:rPr lang="it-IT" sz="2100" b="0" i="0" kern="1200" baseline="0" dirty="0">
              <a:latin typeface="+mj-lt"/>
            </a:rPr>
            <a:t>Fasi dell’attività</a:t>
          </a:r>
          <a:endParaRPr lang="it-IT" sz="2100" kern="1200" dirty="0">
            <a:latin typeface="+mj-lt"/>
          </a:endParaRPr>
        </a:p>
        <a:p>
          <a:pPr marL="228600" lvl="1" indent="-228600" algn="l" defTabSz="933450">
            <a:lnSpc>
              <a:spcPct val="90000"/>
            </a:lnSpc>
            <a:spcBef>
              <a:spcPct val="0"/>
            </a:spcBef>
            <a:spcAft>
              <a:spcPct val="15000"/>
            </a:spcAft>
            <a:buChar char="•"/>
          </a:pPr>
          <a:r>
            <a:rPr lang="it-IT" sz="2100" b="0" i="0" kern="1200" baseline="0" dirty="0">
              <a:latin typeface="+mj-lt"/>
            </a:rPr>
            <a:t>Prodotti attesi</a:t>
          </a:r>
          <a:endParaRPr lang="it-IT" sz="2100" kern="1200" dirty="0">
            <a:latin typeface="+mj-lt"/>
          </a:endParaRPr>
        </a:p>
        <a:p>
          <a:pPr marL="228600" lvl="1" indent="-228600" algn="l" defTabSz="933450">
            <a:lnSpc>
              <a:spcPct val="90000"/>
            </a:lnSpc>
            <a:spcBef>
              <a:spcPct val="0"/>
            </a:spcBef>
            <a:spcAft>
              <a:spcPct val="15000"/>
            </a:spcAft>
            <a:buChar char="•"/>
          </a:pPr>
          <a:r>
            <a:rPr lang="it-IT" sz="2100" b="0" i="0" kern="1200" baseline="0" dirty="0">
              <a:latin typeface="+mj-lt"/>
            </a:rPr>
            <a:t>Tempistiche</a:t>
          </a:r>
          <a:endParaRPr lang="it-IT" sz="2100" kern="1200" dirty="0">
            <a:latin typeface="+mj-lt"/>
          </a:endParaRPr>
        </a:p>
        <a:p>
          <a:pPr marL="228600" lvl="1" indent="-228600" algn="l" defTabSz="933450">
            <a:lnSpc>
              <a:spcPct val="90000"/>
            </a:lnSpc>
            <a:spcBef>
              <a:spcPct val="0"/>
            </a:spcBef>
            <a:spcAft>
              <a:spcPct val="15000"/>
            </a:spcAft>
            <a:buChar char="•"/>
          </a:pPr>
          <a:r>
            <a:rPr lang="it-IT" sz="2100" b="0" i="0" kern="1200" baseline="0" dirty="0">
              <a:latin typeface="+mj-lt"/>
            </a:rPr>
            <a:t>Criteri di valutazione</a:t>
          </a:r>
          <a:endParaRPr lang="it-IT" sz="2100" kern="1200" dirty="0">
            <a:latin typeface="+mj-lt"/>
          </a:endParaRPr>
        </a:p>
      </dsp:txBody>
      <dsp:txXfrm>
        <a:off x="0" y="682251"/>
        <a:ext cx="4479010" cy="363163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79EB72-B61D-4D09-B482-FAB77041BD7B}">
      <dsp:nvSpPr>
        <dsp:cNvPr id="0" name=""/>
        <dsp:cNvSpPr/>
      </dsp:nvSpPr>
      <dsp:spPr>
        <a:xfrm>
          <a:off x="0" y="59344"/>
          <a:ext cx="3952068" cy="885805"/>
        </a:xfrm>
        <a:prstGeom prst="rect">
          <a:avLst/>
        </a:prstGeom>
        <a:solidFill>
          <a:schemeClr val="accent2">
            <a:alpha val="90000"/>
            <a:hueOff val="0"/>
            <a:satOff val="0"/>
            <a:lumOff val="0"/>
            <a:alphaOff val="0"/>
          </a:schemeClr>
        </a:solidFill>
        <a:ln w="25400" cap="flat" cmpd="sng" algn="ctr">
          <a:solidFill>
            <a:schemeClr val="accent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it-IT" sz="2400" b="0" i="0" kern="1200" baseline="0">
              <a:latin typeface="+mj-lt"/>
            </a:rPr>
            <a:t>Implementazione dell’attività in Moodle</a:t>
          </a:r>
          <a:endParaRPr lang="it-IT" sz="2400" kern="1200">
            <a:latin typeface="+mj-lt"/>
          </a:endParaRPr>
        </a:p>
      </dsp:txBody>
      <dsp:txXfrm>
        <a:off x="0" y="59344"/>
        <a:ext cx="3952068" cy="885805"/>
      </dsp:txXfrm>
    </dsp:sp>
    <dsp:sp modelId="{E939BEEE-169B-4726-A76C-27DC17549F13}">
      <dsp:nvSpPr>
        <dsp:cNvPr id="0" name=""/>
        <dsp:cNvSpPr/>
      </dsp:nvSpPr>
      <dsp:spPr>
        <a:xfrm>
          <a:off x="0" y="945150"/>
          <a:ext cx="3952068" cy="2503439"/>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it-IT" sz="2400" b="0" i="0" kern="1200" baseline="0" dirty="0">
              <a:latin typeface="+mj-lt"/>
            </a:rPr>
            <a:t>Attività di Moodle</a:t>
          </a:r>
          <a:endParaRPr lang="it-IT" sz="2400" kern="1200" dirty="0">
            <a:latin typeface="+mj-lt"/>
          </a:endParaRPr>
        </a:p>
        <a:p>
          <a:pPr marL="228600" lvl="1" indent="-228600" algn="l" defTabSz="1066800">
            <a:lnSpc>
              <a:spcPct val="90000"/>
            </a:lnSpc>
            <a:spcBef>
              <a:spcPct val="0"/>
            </a:spcBef>
            <a:spcAft>
              <a:spcPct val="15000"/>
            </a:spcAft>
            <a:buChar char="•"/>
          </a:pPr>
          <a:r>
            <a:rPr lang="it-IT" sz="2400" b="0" i="0" kern="1200" baseline="0" dirty="0">
              <a:latin typeface="+mj-lt"/>
            </a:rPr>
            <a:t>Implementazione in Moodle</a:t>
          </a:r>
          <a:endParaRPr lang="it-IT" sz="2400" kern="1200" dirty="0">
            <a:latin typeface="+mj-lt"/>
          </a:endParaRPr>
        </a:p>
        <a:p>
          <a:pPr marL="228600" lvl="1" indent="-228600" algn="l" defTabSz="1066800">
            <a:lnSpc>
              <a:spcPct val="90000"/>
            </a:lnSpc>
            <a:spcBef>
              <a:spcPct val="0"/>
            </a:spcBef>
            <a:spcAft>
              <a:spcPct val="15000"/>
            </a:spcAft>
            <a:buChar char="•"/>
          </a:pPr>
          <a:r>
            <a:rPr lang="it-IT" sz="2400" b="0" i="0" kern="1200" baseline="0" dirty="0">
              <a:latin typeface="+mj-lt"/>
            </a:rPr>
            <a:t>Suggerimenti per l’implementazione (es: funzionalità di Moodle)</a:t>
          </a:r>
          <a:endParaRPr lang="it-IT" sz="2400" kern="1200" dirty="0">
            <a:latin typeface="+mj-lt"/>
          </a:endParaRPr>
        </a:p>
      </dsp:txBody>
      <dsp:txXfrm>
        <a:off x="0" y="945150"/>
        <a:ext cx="3952068" cy="250343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BC83E7-0EAD-43FC-A5E0-EFFB50386941}">
      <dsp:nvSpPr>
        <dsp:cNvPr id="0" name=""/>
        <dsp:cNvSpPr/>
      </dsp:nvSpPr>
      <dsp:spPr>
        <a:xfrm>
          <a:off x="3609" y="101473"/>
          <a:ext cx="3519510" cy="576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it-IT" sz="2000" b="1" i="0" kern="1200" baseline="0" dirty="0">
              <a:latin typeface="+mj-lt"/>
            </a:rPr>
            <a:t>Informazioni generali</a:t>
          </a:r>
          <a:endParaRPr lang="it-IT" sz="2000" kern="1200" dirty="0">
            <a:latin typeface="+mj-lt"/>
          </a:endParaRPr>
        </a:p>
      </dsp:txBody>
      <dsp:txXfrm>
        <a:off x="3609" y="101473"/>
        <a:ext cx="3519510" cy="576000"/>
      </dsp:txXfrm>
    </dsp:sp>
    <dsp:sp modelId="{9387B4A5-CBD1-402C-BD7D-89A06111169A}">
      <dsp:nvSpPr>
        <dsp:cNvPr id="0" name=""/>
        <dsp:cNvSpPr/>
      </dsp:nvSpPr>
      <dsp:spPr>
        <a:xfrm>
          <a:off x="3609" y="677473"/>
          <a:ext cx="3519510" cy="361482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it-IT" sz="2000" b="0" i="0" kern="1200" baseline="0" dirty="0">
              <a:latin typeface="+mj-lt"/>
            </a:rPr>
            <a:t>Formulare e rivedere gli </a:t>
          </a:r>
          <a:r>
            <a:rPr lang="it-IT" sz="2000" b="1" i="0" kern="1200" baseline="0" dirty="0">
              <a:latin typeface="+mj-lt"/>
            </a:rPr>
            <a:t>obiettivi di apprendimento</a:t>
          </a:r>
          <a:endParaRPr lang="it-IT" sz="2000" kern="1200" dirty="0">
            <a:latin typeface="+mj-lt"/>
          </a:endParaRPr>
        </a:p>
        <a:p>
          <a:pPr marL="228600" lvl="1" indent="-228600" algn="l" defTabSz="889000">
            <a:lnSpc>
              <a:spcPct val="90000"/>
            </a:lnSpc>
            <a:spcBef>
              <a:spcPct val="0"/>
            </a:spcBef>
            <a:spcAft>
              <a:spcPct val="15000"/>
            </a:spcAft>
            <a:buChar char="•"/>
          </a:pPr>
          <a:r>
            <a:rPr lang="it-IT" sz="2000" b="0" i="0" kern="1200" baseline="0" dirty="0">
              <a:latin typeface="+mj-lt"/>
            </a:rPr>
            <a:t>Esplicitare i </a:t>
          </a:r>
          <a:r>
            <a:rPr lang="it-IT" sz="2000" b="1" i="0" kern="1200" baseline="0" dirty="0">
              <a:latin typeface="+mj-lt"/>
            </a:rPr>
            <a:t>prerequisiti</a:t>
          </a:r>
          <a:endParaRPr lang="it-IT" sz="2000" kern="1200" dirty="0">
            <a:latin typeface="+mj-lt"/>
          </a:endParaRPr>
        </a:p>
        <a:p>
          <a:pPr marL="228600" lvl="1" indent="-228600" algn="l" defTabSz="889000">
            <a:lnSpc>
              <a:spcPct val="90000"/>
            </a:lnSpc>
            <a:spcBef>
              <a:spcPct val="0"/>
            </a:spcBef>
            <a:spcAft>
              <a:spcPct val="15000"/>
            </a:spcAft>
            <a:buChar char="•"/>
          </a:pPr>
          <a:r>
            <a:rPr lang="it-IT" sz="2000" b="0" i="0" kern="1200" baseline="0" dirty="0" err="1">
              <a:latin typeface="+mj-lt"/>
            </a:rPr>
            <a:t>Aattare</a:t>
          </a:r>
          <a:r>
            <a:rPr lang="it-IT" sz="2000" b="0" i="0" kern="1200" baseline="0" dirty="0">
              <a:latin typeface="+mj-lt"/>
            </a:rPr>
            <a:t> l'attività a </a:t>
          </a:r>
          <a:r>
            <a:rPr lang="it-IT" sz="2000" b="1" i="0" kern="1200" baseline="0" dirty="0">
              <a:latin typeface="+mj-lt"/>
            </a:rPr>
            <a:t>età e destinatari</a:t>
          </a:r>
          <a:endParaRPr lang="it-IT" sz="2000" kern="1200" dirty="0">
            <a:latin typeface="+mj-lt"/>
          </a:endParaRPr>
        </a:p>
        <a:p>
          <a:pPr marL="228600" lvl="1" indent="-228600" algn="l" defTabSz="889000">
            <a:lnSpc>
              <a:spcPct val="90000"/>
            </a:lnSpc>
            <a:spcBef>
              <a:spcPct val="0"/>
            </a:spcBef>
            <a:spcAft>
              <a:spcPct val="15000"/>
            </a:spcAft>
            <a:buChar char="•"/>
          </a:pPr>
          <a:r>
            <a:rPr lang="it-IT" sz="2000" b="0" i="0" kern="1200" baseline="0" dirty="0">
              <a:latin typeface="+mj-lt"/>
            </a:rPr>
            <a:t>Individuare </a:t>
          </a:r>
          <a:r>
            <a:rPr lang="it-IT" sz="2000" b="1" i="0" kern="1200" baseline="0" dirty="0">
              <a:latin typeface="+mj-lt"/>
            </a:rPr>
            <a:t>collegamenti con il curricolo</a:t>
          </a:r>
          <a:endParaRPr lang="it-IT" sz="2000" kern="1200" dirty="0">
            <a:latin typeface="+mj-lt"/>
          </a:endParaRPr>
        </a:p>
      </dsp:txBody>
      <dsp:txXfrm>
        <a:off x="3609" y="677473"/>
        <a:ext cx="3519510" cy="3614821"/>
      </dsp:txXfrm>
    </dsp:sp>
    <dsp:sp modelId="{2E8287E4-1646-4F88-A7C5-00617528BDE5}">
      <dsp:nvSpPr>
        <dsp:cNvPr id="0" name=""/>
        <dsp:cNvSpPr/>
      </dsp:nvSpPr>
      <dsp:spPr>
        <a:xfrm>
          <a:off x="4015852" y="101473"/>
          <a:ext cx="3519510" cy="576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it-IT" sz="2000" b="1" i="0" kern="1200" baseline="0" dirty="0">
              <a:latin typeface="+mj-lt"/>
            </a:rPr>
            <a:t>Progettazione didattica</a:t>
          </a:r>
          <a:endParaRPr lang="it-IT" sz="2000" kern="1200" dirty="0">
            <a:latin typeface="+mj-lt"/>
          </a:endParaRPr>
        </a:p>
      </dsp:txBody>
      <dsp:txXfrm>
        <a:off x="4015852" y="101473"/>
        <a:ext cx="3519510" cy="576000"/>
      </dsp:txXfrm>
    </dsp:sp>
    <dsp:sp modelId="{15399248-33FC-405A-8134-20FF9DD82CC9}">
      <dsp:nvSpPr>
        <dsp:cNvPr id="0" name=""/>
        <dsp:cNvSpPr/>
      </dsp:nvSpPr>
      <dsp:spPr>
        <a:xfrm>
          <a:off x="4015852" y="677473"/>
          <a:ext cx="3519510" cy="361482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it-IT" sz="2000" b="0" i="0" kern="1200" baseline="0" dirty="0">
              <a:latin typeface="+mj-lt"/>
            </a:rPr>
            <a:t>Proporre </a:t>
          </a:r>
          <a:r>
            <a:rPr lang="it-IT" sz="2000" b="1" i="0" kern="1200" baseline="0" dirty="0">
              <a:latin typeface="+mj-lt"/>
            </a:rPr>
            <a:t>modalità collaborative</a:t>
          </a:r>
          <a:endParaRPr lang="it-IT" sz="2000" kern="1200" dirty="0">
            <a:latin typeface="+mj-lt"/>
          </a:endParaRPr>
        </a:p>
        <a:p>
          <a:pPr marL="228600" lvl="1" indent="-228600" algn="l" defTabSz="889000">
            <a:lnSpc>
              <a:spcPct val="90000"/>
            </a:lnSpc>
            <a:spcBef>
              <a:spcPct val="0"/>
            </a:spcBef>
            <a:spcAft>
              <a:spcPct val="15000"/>
            </a:spcAft>
            <a:buChar char="•"/>
          </a:pPr>
          <a:r>
            <a:rPr lang="it-IT" sz="2000" b="0" i="0" kern="1200" baseline="0" dirty="0">
              <a:latin typeface="+mj-lt"/>
            </a:rPr>
            <a:t>Migliorare </a:t>
          </a:r>
          <a:r>
            <a:rPr lang="it-IT" sz="2000" b="1" i="0" kern="1200" baseline="0" dirty="0">
              <a:latin typeface="+mj-lt"/>
            </a:rPr>
            <a:t>consegne e domande guida</a:t>
          </a:r>
          <a:endParaRPr lang="it-IT" sz="2000" kern="1200" dirty="0">
            <a:latin typeface="+mj-lt"/>
          </a:endParaRPr>
        </a:p>
        <a:p>
          <a:pPr marL="228600" lvl="1" indent="-228600" algn="l" defTabSz="889000">
            <a:lnSpc>
              <a:spcPct val="90000"/>
            </a:lnSpc>
            <a:spcBef>
              <a:spcPct val="0"/>
            </a:spcBef>
            <a:spcAft>
              <a:spcPct val="15000"/>
            </a:spcAft>
            <a:buChar char="•"/>
          </a:pPr>
          <a:r>
            <a:rPr lang="it-IT" sz="2000" b="0" i="0" kern="1200" baseline="0" dirty="0">
              <a:latin typeface="+mj-lt"/>
            </a:rPr>
            <a:t>Definire </a:t>
          </a:r>
          <a:r>
            <a:rPr lang="it-IT" sz="2000" b="1" i="0" kern="1200" baseline="0" dirty="0">
              <a:latin typeface="+mj-lt"/>
            </a:rPr>
            <a:t>ruoli nei gruppi</a:t>
          </a:r>
          <a:endParaRPr lang="it-IT" sz="2000" kern="1200" dirty="0">
            <a:latin typeface="+mj-lt"/>
          </a:endParaRPr>
        </a:p>
        <a:p>
          <a:pPr marL="228600" lvl="1" indent="-228600" algn="l" defTabSz="889000">
            <a:lnSpc>
              <a:spcPct val="90000"/>
            </a:lnSpc>
            <a:spcBef>
              <a:spcPct val="0"/>
            </a:spcBef>
            <a:spcAft>
              <a:spcPct val="15000"/>
            </a:spcAft>
            <a:buChar char="•"/>
          </a:pPr>
          <a:r>
            <a:rPr lang="it-IT" sz="2000" b="0" i="0" kern="1200" baseline="0" dirty="0">
              <a:latin typeface="+mj-lt"/>
            </a:rPr>
            <a:t>Individuare </a:t>
          </a:r>
          <a:r>
            <a:rPr lang="it-IT" sz="2000" b="1" i="0" kern="1200" baseline="0" dirty="0">
              <a:latin typeface="+mj-lt"/>
            </a:rPr>
            <a:t>prodotti attesi e tempi</a:t>
          </a:r>
          <a:endParaRPr lang="it-IT" sz="2000" kern="1200" dirty="0">
            <a:latin typeface="+mj-lt"/>
          </a:endParaRPr>
        </a:p>
        <a:p>
          <a:pPr marL="228600" lvl="1" indent="-228600" algn="l" defTabSz="889000">
            <a:lnSpc>
              <a:spcPct val="90000"/>
            </a:lnSpc>
            <a:spcBef>
              <a:spcPct val="0"/>
            </a:spcBef>
            <a:spcAft>
              <a:spcPct val="15000"/>
            </a:spcAft>
            <a:buChar char="•"/>
          </a:pPr>
          <a:r>
            <a:rPr lang="it-IT" sz="2000" b="0" i="0" kern="1200" baseline="0" dirty="0">
              <a:latin typeface="+mj-lt"/>
            </a:rPr>
            <a:t>Costruire </a:t>
          </a:r>
          <a:r>
            <a:rPr lang="it-IT" sz="2000" b="1" i="0" kern="1200" baseline="0" dirty="0">
              <a:latin typeface="+mj-lt"/>
            </a:rPr>
            <a:t>rubriche e criteri di valutazione</a:t>
          </a:r>
          <a:endParaRPr lang="it-IT" sz="2000" kern="1200" dirty="0">
            <a:latin typeface="+mj-lt"/>
          </a:endParaRPr>
        </a:p>
        <a:p>
          <a:pPr marL="228600" lvl="1" indent="-228600" algn="l" defTabSz="889000">
            <a:lnSpc>
              <a:spcPct val="90000"/>
            </a:lnSpc>
            <a:spcBef>
              <a:spcPct val="0"/>
            </a:spcBef>
            <a:spcAft>
              <a:spcPct val="15000"/>
            </a:spcAft>
            <a:buChar char="•"/>
          </a:pPr>
          <a:r>
            <a:rPr lang="it-IT" sz="2000" b="0" i="0" kern="1200" baseline="0" dirty="0">
              <a:latin typeface="+mj-lt"/>
            </a:rPr>
            <a:t>Proporre </a:t>
          </a:r>
          <a:r>
            <a:rPr lang="it-IT" sz="2000" b="1" i="0" kern="1200" baseline="0" dirty="0">
              <a:latin typeface="+mj-lt"/>
            </a:rPr>
            <a:t>varianti e adattamenti</a:t>
          </a:r>
          <a:endParaRPr lang="it-IT" sz="2000" kern="1200" dirty="0">
            <a:latin typeface="+mj-lt"/>
          </a:endParaRPr>
        </a:p>
      </dsp:txBody>
      <dsp:txXfrm>
        <a:off x="4015852" y="677473"/>
        <a:ext cx="3519510" cy="3614821"/>
      </dsp:txXfrm>
    </dsp:sp>
    <dsp:sp modelId="{83BB0EAA-026C-4899-92AD-D11864653830}">
      <dsp:nvSpPr>
        <dsp:cNvPr id="0" name=""/>
        <dsp:cNvSpPr/>
      </dsp:nvSpPr>
      <dsp:spPr>
        <a:xfrm>
          <a:off x="8028094" y="101473"/>
          <a:ext cx="3519510" cy="5760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it-IT" sz="2000" b="1" i="0" kern="1200" baseline="0" dirty="0">
              <a:latin typeface="+mj-lt"/>
            </a:rPr>
            <a:t>Implementazione in Moodle</a:t>
          </a:r>
          <a:endParaRPr lang="it-IT" sz="2000" kern="1200" dirty="0">
            <a:latin typeface="+mj-lt"/>
          </a:endParaRPr>
        </a:p>
      </dsp:txBody>
      <dsp:txXfrm>
        <a:off x="8028094" y="101473"/>
        <a:ext cx="3519510" cy="576000"/>
      </dsp:txXfrm>
    </dsp:sp>
    <dsp:sp modelId="{FA425940-8A07-418C-8C97-DA6512F0AC99}">
      <dsp:nvSpPr>
        <dsp:cNvPr id="0" name=""/>
        <dsp:cNvSpPr/>
      </dsp:nvSpPr>
      <dsp:spPr>
        <a:xfrm>
          <a:off x="8028094" y="677473"/>
          <a:ext cx="3519510" cy="361482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it-IT" sz="2000" b="0" i="0" kern="1200" baseline="0" dirty="0">
              <a:latin typeface="+mj-lt"/>
            </a:rPr>
            <a:t>Individuare le </a:t>
          </a:r>
          <a:r>
            <a:rPr lang="it-IT" sz="2000" b="1" i="0" kern="1200" baseline="0" dirty="0">
              <a:latin typeface="+mj-lt"/>
            </a:rPr>
            <a:t>attività Moodle</a:t>
          </a:r>
          <a:r>
            <a:rPr lang="it-IT" sz="2000" b="0" i="0" kern="1200" baseline="0" dirty="0">
              <a:latin typeface="+mj-lt"/>
            </a:rPr>
            <a:t> più adatte</a:t>
          </a:r>
          <a:endParaRPr lang="it-IT" sz="2000" kern="1200" dirty="0">
            <a:latin typeface="+mj-lt"/>
          </a:endParaRPr>
        </a:p>
        <a:p>
          <a:pPr marL="228600" lvl="1" indent="-228600" algn="l" defTabSz="889000">
            <a:lnSpc>
              <a:spcPct val="90000"/>
            </a:lnSpc>
            <a:spcBef>
              <a:spcPct val="0"/>
            </a:spcBef>
            <a:spcAft>
              <a:spcPct val="15000"/>
            </a:spcAft>
            <a:buChar char="•"/>
          </a:pPr>
          <a:r>
            <a:rPr lang="it-IT" sz="2000" b="0" i="0" kern="1200" baseline="0" dirty="0">
              <a:latin typeface="+mj-lt"/>
            </a:rPr>
            <a:t>Configurare </a:t>
          </a:r>
          <a:r>
            <a:rPr lang="it-IT" sz="2000" b="1" i="0" kern="1200" baseline="0" dirty="0">
              <a:latin typeface="+mj-lt"/>
            </a:rPr>
            <a:t>gruppi e raggruppamenti</a:t>
          </a:r>
          <a:endParaRPr lang="it-IT" sz="2000" kern="1200" dirty="0">
            <a:latin typeface="+mj-lt"/>
          </a:endParaRPr>
        </a:p>
        <a:p>
          <a:pPr marL="228600" lvl="1" indent="-228600" algn="l" defTabSz="889000">
            <a:lnSpc>
              <a:spcPct val="90000"/>
            </a:lnSpc>
            <a:spcBef>
              <a:spcPct val="0"/>
            </a:spcBef>
            <a:spcAft>
              <a:spcPct val="15000"/>
            </a:spcAft>
            <a:buChar char="•"/>
          </a:pPr>
          <a:r>
            <a:rPr lang="it-IT" sz="2000" b="0" i="0" kern="1200" baseline="0" dirty="0">
              <a:latin typeface="+mj-lt"/>
            </a:rPr>
            <a:t>Definire </a:t>
          </a:r>
          <a:r>
            <a:rPr lang="it-IT" sz="2000" b="1" i="0" kern="1200" baseline="0" dirty="0">
              <a:latin typeface="+mj-lt"/>
            </a:rPr>
            <a:t>criteri di completamento</a:t>
          </a:r>
          <a:endParaRPr lang="it-IT" sz="2000" kern="1200" dirty="0">
            <a:latin typeface="+mj-lt"/>
          </a:endParaRPr>
        </a:p>
        <a:p>
          <a:pPr marL="228600" lvl="1" indent="-228600" algn="l" defTabSz="889000">
            <a:lnSpc>
              <a:spcPct val="90000"/>
            </a:lnSpc>
            <a:spcBef>
              <a:spcPct val="0"/>
            </a:spcBef>
            <a:spcAft>
              <a:spcPct val="15000"/>
            </a:spcAft>
            <a:buChar char="•"/>
          </a:pPr>
          <a:r>
            <a:rPr lang="it-IT" sz="2000" b="0" i="0" kern="1200" baseline="0" dirty="0">
              <a:latin typeface="+mj-lt"/>
            </a:rPr>
            <a:t>Impostare </a:t>
          </a:r>
          <a:r>
            <a:rPr lang="it-IT" sz="2000" b="1" i="0" kern="1200" baseline="0" dirty="0">
              <a:latin typeface="+mj-lt"/>
            </a:rPr>
            <a:t>condizioni per l'accesso</a:t>
          </a:r>
          <a:endParaRPr lang="it-IT" sz="2000" kern="1200" dirty="0">
            <a:latin typeface="+mj-lt"/>
          </a:endParaRPr>
        </a:p>
        <a:p>
          <a:pPr marL="228600" lvl="1" indent="-228600" algn="l" defTabSz="889000">
            <a:lnSpc>
              <a:spcPct val="90000"/>
            </a:lnSpc>
            <a:spcBef>
              <a:spcPct val="0"/>
            </a:spcBef>
            <a:spcAft>
              <a:spcPct val="15000"/>
            </a:spcAft>
            <a:buChar char="•"/>
          </a:pPr>
          <a:r>
            <a:rPr lang="it-IT" sz="2000" b="0" i="0" kern="1200" baseline="0" dirty="0">
              <a:latin typeface="+mj-lt"/>
            </a:rPr>
            <a:t>Progettare </a:t>
          </a:r>
          <a:r>
            <a:rPr lang="it-IT" sz="2000" b="1" i="0" kern="1200" baseline="0" dirty="0">
              <a:latin typeface="+mj-lt"/>
            </a:rPr>
            <a:t>feedback e valutazione</a:t>
          </a:r>
          <a:endParaRPr lang="it-IT" sz="2000" kern="1200" dirty="0">
            <a:latin typeface="+mj-lt"/>
          </a:endParaRPr>
        </a:p>
      </dsp:txBody>
      <dsp:txXfrm>
        <a:off x="8028094" y="677473"/>
        <a:ext cx="3519510" cy="361482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58DD75-7F27-446A-BED8-F2E336501C29}">
      <dsp:nvSpPr>
        <dsp:cNvPr id="0" name=""/>
        <dsp:cNvSpPr/>
      </dsp:nvSpPr>
      <dsp:spPr>
        <a:xfrm rot="16200000">
          <a:off x="-929284" y="931819"/>
          <a:ext cx="4351338" cy="2487699"/>
        </a:xfrm>
        <a:prstGeom prst="flowChartManualOperation">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5100" tIns="0" rIns="167997" bIns="0" numCol="1" spcCol="1270" anchor="t" anchorCtr="0">
          <a:noAutofit/>
        </a:bodyPr>
        <a:lstStyle/>
        <a:p>
          <a:pPr marL="0" lvl="0" indent="0" algn="l" defTabSz="1155700">
            <a:lnSpc>
              <a:spcPct val="90000"/>
            </a:lnSpc>
            <a:spcBef>
              <a:spcPct val="0"/>
            </a:spcBef>
            <a:spcAft>
              <a:spcPct val="35000"/>
            </a:spcAft>
            <a:buNone/>
          </a:pPr>
          <a:r>
            <a:rPr lang="it-IT" sz="2600" b="0" i="0" kern="1200" baseline="0">
              <a:latin typeface="+mj-lt"/>
            </a:rPr>
            <a:t>Fornisci il contesto</a:t>
          </a:r>
          <a:endParaRPr lang="it-IT" sz="2600" kern="1200">
            <a:latin typeface="+mj-lt"/>
          </a:endParaRPr>
        </a:p>
        <a:p>
          <a:pPr marL="228600" lvl="1" indent="-228600" algn="l" defTabSz="889000">
            <a:lnSpc>
              <a:spcPct val="90000"/>
            </a:lnSpc>
            <a:spcBef>
              <a:spcPct val="0"/>
            </a:spcBef>
            <a:spcAft>
              <a:spcPct val="15000"/>
            </a:spcAft>
            <a:buChar char="•"/>
          </a:pPr>
          <a:r>
            <a:rPr lang="it-IT" sz="2000" b="0" i="0" kern="1200" baseline="0" dirty="0">
              <a:latin typeface="+mj-lt"/>
            </a:rPr>
            <a:t>Classe, disciplina, età, obiettivi, tempi, numero di studenti</a:t>
          </a:r>
          <a:endParaRPr lang="it-IT" sz="2000" kern="1200" dirty="0">
            <a:latin typeface="+mj-lt"/>
          </a:endParaRPr>
        </a:p>
      </dsp:txBody>
      <dsp:txXfrm rot="5400000">
        <a:off x="2535" y="870268"/>
        <a:ext cx="2487699" cy="2610802"/>
      </dsp:txXfrm>
    </dsp:sp>
    <dsp:sp modelId="{B9CA7081-8CDF-412B-A37E-DFF6C9E99939}">
      <dsp:nvSpPr>
        <dsp:cNvPr id="0" name=""/>
        <dsp:cNvSpPr/>
      </dsp:nvSpPr>
      <dsp:spPr>
        <a:xfrm rot="16200000">
          <a:off x="1744992" y="931819"/>
          <a:ext cx="4351338" cy="2487699"/>
        </a:xfrm>
        <a:prstGeom prst="flowChartManualOperation">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5100" tIns="0" rIns="167997" bIns="0" numCol="1" spcCol="1270" anchor="t" anchorCtr="0">
          <a:noAutofit/>
        </a:bodyPr>
        <a:lstStyle/>
        <a:p>
          <a:pPr marL="0" lvl="0" indent="0" algn="l" defTabSz="1155700">
            <a:lnSpc>
              <a:spcPct val="90000"/>
            </a:lnSpc>
            <a:spcBef>
              <a:spcPct val="0"/>
            </a:spcBef>
            <a:spcAft>
              <a:spcPct val="35000"/>
            </a:spcAft>
            <a:buNone/>
          </a:pPr>
          <a:r>
            <a:rPr lang="it-IT" sz="2600" b="0" i="0" kern="1200" baseline="0" dirty="0">
              <a:latin typeface="+mj-lt"/>
            </a:rPr>
            <a:t>Esplicita i vincoli</a:t>
          </a:r>
          <a:endParaRPr lang="it-IT" sz="2600" kern="1200" dirty="0">
            <a:latin typeface="+mj-lt"/>
          </a:endParaRPr>
        </a:p>
        <a:p>
          <a:pPr marL="228600" lvl="1" indent="-228600" algn="l" defTabSz="889000">
            <a:lnSpc>
              <a:spcPct val="90000"/>
            </a:lnSpc>
            <a:spcBef>
              <a:spcPct val="0"/>
            </a:spcBef>
            <a:spcAft>
              <a:spcPct val="15000"/>
            </a:spcAft>
            <a:buChar char="•"/>
          </a:pPr>
          <a:r>
            <a:rPr lang="it-IT" sz="2000" b="0" i="0" kern="1200" baseline="0" dirty="0">
              <a:latin typeface="+mj-lt"/>
            </a:rPr>
            <a:t>Attività collaborativa, 2 ore, Moodle disponibile, lavoro a gruppi</a:t>
          </a:r>
          <a:endParaRPr lang="it-IT" sz="2000" kern="1200" dirty="0">
            <a:latin typeface="+mj-lt"/>
          </a:endParaRPr>
        </a:p>
      </dsp:txBody>
      <dsp:txXfrm rot="5400000">
        <a:off x="2676811" y="870268"/>
        <a:ext cx="2487699" cy="2610802"/>
      </dsp:txXfrm>
    </dsp:sp>
    <dsp:sp modelId="{C1012A4D-901C-4471-8FCA-015304D10442}">
      <dsp:nvSpPr>
        <dsp:cNvPr id="0" name=""/>
        <dsp:cNvSpPr/>
      </dsp:nvSpPr>
      <dsp:spPr>
        <a:xfrm rot="16200000">
          <a:off x="4419269" y="931819"/>
          <a:ext cx="4351338" cy="2487699"/>
        </a:xfrm>
        <a:prstGeom prst="flowChartManualOperation">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5100" tIns="0" rIns="167997" bIns="0" numCol="1" spcCol="1270" anchor="t" anchorCtr="0">
          <a:noAutofit/>
        </a:bodyPr>
        <a:lstStyle/>
        <a:p>
          <a:pPr marL="0" lvl="0" indent="0" algn="l" defTabSz="1155700">
            <a:lnSpc>
              <a:spcPct val="90000"/>
            </a:lnSpc>
            <a:spcBef>
              <a:spcPct val="0"/>
            </a:spcBef>
            <a:spcAft>
              <a:spcPct val="35000"/>
            </a:spcAft>
            <a:buNone/>
          </a:pPr>
          <a:r>
            <a:rPr lang="it-IT" sz="2600" b="0" i="0" kern="1200" baseline="0">
              <a:latin typeface="+mj-lt"/>
            </a:rPr>
            <a:t>Lavora per iterazioni</a:t>
          </a:r>
          <a:endParaRPr lang="it-IT" sz="2600" kern="1200">
            <a:latin typeface="+mj-lt"/>
          </a:endParaRPr>
        </a:p>
        <a:p>
          <a:pPr marL="228600" lvl="1" indent="-228600" algn="l" defTabSz="889000">
            <a:lnSpc>
              <a:spcPct val="90000"/>
            </a:lnSpc>
            <a:spcBef>
              <a:spcPct val="0"/>
            </a:spcBef>
            <a:spcAft>
              <a:spcPct val="15000"/>
            </a:spcAft>
            <a:buChar char="•"/>
          </a:pPr>
          <a:r>
            <a:rPr lang="it-IT" sz="2000" b="0" i="0" kern="1200" baseline="0" dirty="0">
              <a:latin typeface="+mj-lt"/>
            </a:rPr>
            <a:t>Chiedi alternative, revisioni, miglioramenti e motivazioni</a:t>
          </a:r>
          <a:endParaRPr lang="it-IT" sz="2000" kern="1200" dirty="0">
            <a:latin typeface="+mj-lt"/>
          </a:endParaRPr>
        </a:p>
      </dsp:txBody>
      <dsp:txXfrm rot="5400000">
        <a:off x="5351088" y="870268"/>
        <a:ext cx="2487699" cy="2610802"/>
      </dsp:txXfrm>
    </dsp:sp>
    <dsp:sp modelId="{7A55F102-CE6E-45B7-81C8-8660F589A0E5}">
      <dsp:nvSpPr>
        <dsp:cNvPr id="0" name=""/>
        <dsp:cNvSpPr/>
      </dsp:nvSpPr>
      <dsp:spPr>
        <a:xfrm rot="16200000">
          <a:off x="7093546" y="931819"/>
          <a:ext cx="4351338" cy="2487699"/>
        </a:xfrm>
        <a:prstGeom prst="flowChartManualOperation">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5100" tIns="0" rIns="167997" bIns="0" numCol="1" spcCol="1270" anchor="t" anchorCtr="0">
          <a:noAutofit/>
        </a:bodyPr>
        <a:lstStyle/>
        <a:p>
          <a:pPr marL="0" lvl="0" indent="0" algn="l" defTabSz="1155700">
            <a:lnSpc>
              <a:spcPct val="90000"/>
            </a:lnSpc>
            <a:spcBef>
              <a:spcPct val="0"/>
            </a:spcBef>
            <a:spcAft>
              <a:spcPct val="35000"/>
            </a:spcAft>
            <a:buNone/>
          </a:pPr>
          <a:r>
            <a:rPr lang="it-IT" sz="2600" b="0" i="0" kern="1200" baseline="0">
              <a:latin typeface="+mj-lt"/>
            </a:rPr>
            <a:t>Verifica sempre l'output</a:t>
          </a:r>
          <a:endParaRPr lang="it-IT" sz="2600" kern="1200">
            <a:latin typeface="+mj-lt"/>
          </a:endParaRPr>
        </a:p>
        <a:p>
          <a:pPr marL="228600" lvl="1" indent="-228600" algn="l" defTabSz="889000">
            <a:lnSpc>
              <a:spcPct val="90000"/>
            </a:lnSpc>
            <a:spcBef>
              <a:spcPct val="0"/>
            </a:spcBef>
            <a:spcAft>
              <a:spcPct val="15000"/>
            </a:spcAft>
            <a:buChar char="•"/>
          </a:pPr>
          <a:r>
            <a:rPr lang="it-IT" sz="2000" b="0" i="0" kern="1200" baseline="0" dirty="0">
              <a:latin typeface="+mj-lt"/>
            </a:rPr>
            <a:t>Coerenza didattica e compatibilità con la propria installazione Moodle</a:t>
          </a:r>
          <a:endParaRPr lang="it-IT" sz="2000" kern="1200" dirty="0">
            <a:latin typeface="+mj-lt"/>
          </a:endParaRPr>
        </a:p>
      </dsp:txBody>
      <dsp:txXfrm rot="5400000">
        <a:off x="8025365" y="870268"/>
        <a:ext cx="2487699" cy="261080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F00FC9-B721-44EF-B631-5326ADB92EDD}">
      <dsp:nvSpPr>
        <dsp:cNvPr id="0" name=""/>
        <dsp:cNvSpPr/>
      </dsp:nvSpPr>
      <dsp:spPr>
        <a:xfrm>
          <a:off x="0" y="33286"/>
          <a:ext cx="10515600" cy="122323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194310" rIns="194310" bIns="194310" numCol="1" spcCol="1270" anchor="ctr" anchorCtr="0">
          <a:noAutofit/>
        </a:bodyPr>
        <a:lstStyle/>
        <a:p>
          <a:pPr marL="0" lvl="0" indent="0" algn="l" defTabSz="2266950">
            <a:lnSpc>
              <a:spcPct val="90000"/>
            </a:lnSpc>
            <a:spcBef>
              <a:spcPct val="0"/>
            </a:spcBef>
            <a:spcAft>
              <a:spcPct val="35000"/>
            </a:spcAft>
            <a:buNone/>
          </a:pPr>
          <a:r>
            <a:rPr lang="it-IT" sz="5100" b="0" i="0" kern="1200" baseline="0" dirty="0">
              <a:latin typeface="+mj-lt"/>
            </a:rPr>
            <a:t>Tecnica poco strutturata</a:t>
          </a:r>
          <a:endParaRPr lang="it-IT" sz="5100" kern="1200" dirty="0">
            <a:latin typeface="+mj-lt"/>
          </a:endParaRPr>
        </a:p>
      </dsp:txBody>
      <dsp:txXfrm>
        <a:off x="59713" y="92999"/>
        <a:ext cx="10396174" cy="1103809"/>
      </dsp:txXfrm>
    </dsp:sp>
    <dsp:sp modelId="{C26CAE2E-3E64-4EED-B25B-C82A2CBA9B0B}">
      <dsp:nvSpPr>
        <dsp:cNvPr id="0" name=""/>
        <dsp:cNvSpPr/>
      </dsp:nvSpPr>
      <dsp:spPr>
        <a:xfrm>
          <a:off x="0" y="1256521"/>
          <a:ext cx="10515600" cy="30615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64770" rIns="362712" bIns="64770" numCol="1" spcCol="1270" anchor="t" anchorCtr="0">
          <a:noAutofit/>
        </a:bodyPr>
        <a:lstStyle/>
        <a:p>
          <a:pPr marL="285750" lvl="1" indent="-285750" algn="l" defTabSz="1778000">
            <a:lnSpc>
              <a:spcPct val="90000"/>
            </a:lnSpc>
            <a:spcBef>
              <a:spcPct val="0"/>
            </a:spcBef>
            <a:spcAft>
              <a:spcPct val="20000"/>
            </a:spcAft>
            <a:buChar char="•"/>
          </a:pPr>
          <a:r>
            <a:rPr lang="it-IT" sz="4000" b="0" i="0" kern="1200" baseline="0" dirty="0">
              <a:latin typeface="+mj-lt"/>
            </a:rPr>
            <a:t>Fase1: si possono analizzare dei materiali e poi si discute in plenaria rispetto al tema</a:t>
          </a:r>
          <a:endParaRPr lang="it-IT" sz="4000" kern="1200" dirty="0">
            <a:latin typeface="+mj-lt"/>
          </a:endParaRPr>
        </a:p>
        <a:p>
          <a:pPr marL="285750" lvl="1" indent="-285750" algn="l" defTabSz="1778000">
            <a:lnSpc>
              <a:spcPct val="90000"/>
            </a:lnSpc>
            <a:spcBef>
              <a:spcPct val="0"/>
            </a:spcBef>
            <a:spcAft>
              <a:spcPct val="20000"/>
            </a:spcAft>
            <a:buChar char="•"/>
          </a:pPr>
          <a:r>
            <a:rPr lang="it-IT" sz="4000" b="0" i="0" kern="1200" baseline="0" dirty="0">
              <a:latin typeface="+mj-lt"/>
            </a:rPr>
            <a:t>Fase2: si lavora divisi in gruppi piccoli per creare un artefatto in cui si mette a frutto quanto appreso nella prima fase</a:t>
          </a:r>
          <a:endParaRPr lang="it-IT" sz="4000" kern="1200" dirty="0">
            <a:latin typeface="+mj-lt"/>
          </a:endParaRPr>
        </a:p>
      </dsp:txBody>
      <dsp:txXfrm>
        <a:off x="0" y="1256521"/>
        <a:ext cx="10515600" cy="306152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7974AF-B20B-4B21-983B-04A8607A5942}">
      <dsp:nvSpPr>
        <dsp:cNvPr id="0" name=""/>
        <dsp:cNvSpPr/>
      </dsp:nvSpPr>
      <dsp:spPr>
        <a:xfrm>
          <a:off x="0" y="113881"/>
          <a:ext cx="9739745" cy="98338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it-IT" sz="4100" b="0" i="0" kern="1200" baseline="0" dirty="0">
              <a:latin typeface="+mj-lt"/>
            </a:rPr>
            <a:t>Variante della Discussione</a:t>
          </a:r>
          <a:endParaRPr lang="it-IT" sz="4100" kern="1200" dirty="0">
            <a:latin typeface="+mj-lt"/>
          </a:endParaRPr>
        </a:p>
      </dsp:txBody>
      <dsp:txXfrm>
        <a:off x="48005" y="161886"/>
        <a:ext cx="9643735" cy="887374"/>
      </dsp:txXfrm>
    </dsp:sp>
    <dsp:sp modelId="{FE8FD0C1-B700-491C-8AFF-B2E377DF2B0B}">
      <dsp:nvSpPr>
        <dsp:cNvPr id="0" name=""/>
        <dsp:cNvSpPr/>
      </dsp:nvSpPr>
      <dsp:spPr>
        <a:xfrm>
          <a:off x="0" y="1097266"/>
          <a:ext cx="9739745" cy="31401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9237" tIns="52070" rIns="291592" bIns="52070" numCol="1" spcCol="1270" anchor="t" anchorCtr="0">
          <a:noAutofit/>
        </a:bodyPr>
        <a:lstStyle/>
        <a:p>
          <a:pPr marL="285750" lvl="1" indent="-285750" algn="l" defTabSz="1422400">
            <a:lnSpc>
              <a:spcPct val="90000"/>
            </a:lnSpc>
            <a:spcBef>
              <a:spcPct val="0"/>
            </a:spcBef>
            <a:spcAft>
              <a:spcPct val="20000"/>
            </a:spcAft>
            <a:buChar char="•"/>
          </a:pPr>
          <a:r>
            <a:rPr lang="it-IT" sz="3200" b="0" i="0" kern="1200" baseline="0" dirty="0">
              <a:latin typeface="+mj-lt"/>
            </a:rPr>
            <a:t>Strutturata nello stesso modo</a:t>
          </a:r>
          <a:endParaRPr lang="it-IT" sz="3200" kern="1200" dirty="0">
            <a:latin typeface="+mj-lt"/>
          </a:endParaRPr>
        </a:p>
        <a:p>
          <a:pPr marL="285750" lvl="1" indent="-285750" algn="l" defTabSz="1422400">
            <a:lnSpc>
              <a:spcPct val="90000"/>
            </a:lnSpc>
            <a:spcBef>
              <a:spcPct val="0"/>
            </a:spcBef>
            <a:spcAft>
              <a:spcPct val="20000"/>
            </a:spcAft>
            <a:buChar char="•"/>
          </a:pPr>
          <a:r>
            <a:rPr lang="it-IT" sz="3200" b="0" i="0" kern="1200" baseline="0" dirty="0">
              <a:latin typeface="+mj-lt"/>
            </a:rPr>
            <a:t>Materiali descrivono un ‘caso’ o un ‘problema’</a:t>
          </a:r>
          <a:endParaRPr lang="it-IT" sz="3200" kern="1200" dirty="0">
            <a:latin typeface="+mj-lt"/>
          </a:endParaRPr>
        </a:p>
        <a:p>
          <a:pPr marL="285750" lvl="1" indent="-285750" algn="l" defTabSz="1422400">
            <a:lnSpc>
              <a:spcPct val="90000"/>
            </a:lnSpc>
            <a:spcBef>
              <a:spcPct val="0"/>
            </a:spcBef>
            <a:spcAft>
              <a:spcPct val="20000"/>
            </a:spcAft>
            <a:buChar char="•"/>
          </a:pPr>
          <a:r>
            <a:rPr lang="it-IT" sz="3200" b="0" i="0" kern="1200" baseline="0" dirty="0">
              <a:latin typeface="+mj-lt"/>
            </a:rPr>
            <a:t>Nella fase1 l’obiettivo finale è l’identificazione di una ‘soluzione condivisa’ al problema o l’analisi condivisa del caso</a:t>
          </a:r>
          <a:endParaRPr lang="it-IT" sz="3200" kern="1200" dirty="0">
            <a:latin typeface="+mj-lt"/>
          </a:endParaRPr>
        </a:p>
        <a:p>
          <a:pPr marL="285750" lvl="1" indent="-285750" algn="l" defTabSz="1422400">
            <a:lnSpc>
              <a:spcPct val="90000"/>
            </a:lnSpc>
            <a:spcBef>
              <a:spcPct val="0"/>
            </a:spcBef>
            <a:spcAft>
              <a:spcPct val="20000"/>
            </a:spcAft>
            <a:buChar char="•"/>
          </a:pPr>
          <a:r>
            <a:rPr lang="it-IT" sz="3200" b="0" i="0" kern="1200" baseline="0" dirty="0">
              <a:latin typeface="+mj-lt"/>
            </a:rPr>
            <a:t>Nella fase 2 si discutono le soluzioni/analisi proposte</a:t>
          </a:r>
          <a:endParaRPr lang="it-IT" sz="3200" kern="1200" dirty="0">
            <a:latin typeface="+mj-lt"/>
          </a:endParaRPr>
        </a:p>
      </dsp:txBody>
      <dsp:txXfrm>
        <a:off x="0" y="1097266"/>
        <a:ext cx="9739745" cy="314019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5A3607-0E46-46FD-84A5-E437298FE5E7}">
      <dsp:nvSpPr>
        <dsp:cNvPr id="0" name=""/>
        <dsp:cNvSpPr/>
      </dsp:nvSpPr>
      <dsp:spPr>
        <a:xfrm>
          <a:off x="0" y="174631"/>
          <a:ext cx="10515600" cy="79150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it-IT" sz="3300" b="0" i="0" kern="1200" baseline="0" dirty="0">
              <a:latin typeface="+mj-lt"/>
            </a:rPr>
            <a:t>Due fasi:</a:t>
          </a:r>
          <a:endParaRPr lang="it-IT" sz="3300" kern="1200" dirty="0">
            <a:latin typeface="+mj-lt"/>
          </a:endParaRPr>
        </a:p>
      </dsp:txBody>
      <dsp:txXfrm>
        <a:off x="38638" y="213269"/>
        <a:ext cx="10438324" cy="714229"/>
      </dsp:txXfrm>
    </dsp:sp>
    <dsp:sp modelId="{917F2603-126A-4F2A-9CB8-B75F27C887C1}">
      <dsp:nvSpPr>
        <dsp:cNvPr id="0" name=""/>
        <dsp:cNvSpPr/>
      </dsp:nvSpPr>
      <dsp:spPr>
        <a:xfrm>
          <a:off x="0" y="966136"/>
          <a:ext cx="10515600" cy="32105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41910" rIns="234696" bIns="41910" numCol="1" spcCol="1270" anchor="t" anchorCtr="0">
          <a:noAutofit/>
        </a:bodyPr>
        <a:lstStyle/>
        <a:p>
          <a:pPr marL="228600" lvl="1" indent="-228600" algn="l" defTabSz="1155700">
            <a:lnSpc>
              <a:spcPct val="90000"/>
            </a:lnSpc>
            <a:spcBef>
              <a:spcPct val="0"/>
            </a:spcBef>
            <a:spcAft>
              <a:spcPct val="20000"/>
            </a:spcAft>
            <a:buChar char="•"/>
          </a:pPr>
          <a:r>
            <a:rPr lang="it-IT" sz="2600" b="0" i="0" kern="1200" baseline="0" dirty="0">
              <a:latin typeface="+mj-lt"/>
            </a:rPr>
            <a:t>Fase1: formazione dei gruppi esperti che approfondiscono ciascuno un diverso aspetto del problema o del tema prescelto</a:t>
          </a:r>
          <a:endParaRPr lang="it-IT" sz="2600" kern="1200" dirty="0">
            <a:latin typeface="+mj-lt"/>
          </a:endParaRPr>
        </a:p>
        <a:p>
          <a:pPr marL="228600" lvl="1" indent="-228600" algn="l" defTabSz="1155700">
            <a:lnSpc>
              <a:spcPct val="90000"/>
            </a:lnSpc>
            <a:spcBef>
              <a:spcPct val="0"/>
            </a:spcBef>
            <a:spcAft>
              <a:spcPct val="20000"/>
            </a:spcAft>
            <a:buChar char="•"/>
          </a:pPr>
          <a:r>
            <a:rPr lang="it-IT" sz="2600" b="0" i="0" kern="1200" baseline="0" dirty="0">
              <a:latin typeface="+mj-lt"/>
            </a:rPr>
            <a:t>Fase 2: si formano dei nuovi gruppi (gruppi </a:t>
          </a:r>
          <a:r>
            <a:rPr lang="it-IT" sz="2600" b="0" i="0" kern="1200" baseline="0" dirty="0" err="1">
              <a:latin typeface="+mj-lt"/>
            </a:rPr>
            <a:t>jigsaw</a:t>
          </a:r>
          <a:r>
            <a:rPr lang="it-IT" sz="2600" b="0" i="0" kern="1200" baseline="0" dirty="0">
              <a:latin typeface="+mj-lt"/>
            </a:rPr>
            <a:t>) composti da almeno un esperto per ciascun aspetto approfondito nella fase precedente. </a:t>
          </a:r>
          <a:r>
            <a:rPr lang="it-IT" sz="2600" b="0" i="1" kern="1200" baseline="0" dirty="0">
              <a:latin typeface="+mj-lt"/>
            </a:rPr>
            <a:t>Ciascun membro dei gruppi </a:t>
          </a:r>
          <a:r>
            <a:rPr lang="it-IT" sz="2600" b="0" i="1" kern="1200" baseline="0" dirty="0" err="1">
              <a:latin typeface="+mj-lt"/>
            </a:rPr>
            <a:t>jigsaw</a:t>
          </a:r>
          <a:r>
            <a:rPr lang="it-IT" sz="2600" b="0" i="1" kern="1200" baseline="0" dirty="0">
              <a:latin typeface="+mj-lt"/>
            </a:rPr>
            <a:t> è responsabile della presentazione del proprio punto di vista di esperto </a:t>
          </a:r>
          <a:r>
            <a:rPr lang="it-IT" sz="2600" b="0" i="1" kern="1200" baseline="0" dirty="0">
              <a:latin typeface="+mj-lt"/>
              <a:sym typeface="Wingdings" panose="05000000000000000000" pitchFamily="2" charset="2"/>
            </a:rPr>
            <a:t></a:t>
          </a:r>
          <a:r>
            <a:rPr lang="it-IT" sz="2600" b="0" i="1" kern="1200" baseline="0" dirty="0">
              <a:latin typeface="+mj-lt"/>
            </a:rPr>
            <a:t> soltanto col contributo di tutti è possibile costruire una panoramica complessiva del tema</a:t>
          </a:r>
          <a:endParaRPr lang="it-IT" sz="2600" kern="1200" dirty="0">
            <a:latin typeface="+mj-lt"/>
          </a:endParaRPr>
        </a:p>
        <a:p>
          <a:pPr marL="228600" lvl="1" indent="-228600" algn="l" defTabSz="1155700">
            <a:lnSpc>
              <a:spcPct val="90000"/>
            </a:lnSpc>
            <a:spcBef>
              <a:spcPct val="0"/>
            </a:spcBef>
            <a:spcAft>
              <a:spcPct val="20000"/>
            </a:spcAft>
            <a:buChar char="•"/>
          </a:pPr>
          <a:r>
            <a:rPr lang="it-IT" sz="2600" b="0" i="0" kern="1200" baseline="0" dirty="0">
              <a:latin typeface="+mj-lt"/>
            </a:rPr>
            <a:t>Compito per i gruppi </a:t>
          </a:r>
          <a:r>
            <a:rPr lang="it-IT" sz="2600" b="0" i="0" kern="1200" baseline="0" dirty="0" err="1">
              <a:latin typeface="+mj-lt"/>
            </a:rPr>
            <a:t>jigsaw</a:t>
          </a:r>
          <a:r>
            <a:rPr lang="it-IT" sz="2600" b="0" i="0" kern="1200" baseline="0" dirty="0">
              <a:latin typeface="+mj-lt"/>
            </a:rPr>
            <a:t>: elaborare una presentazione scritta o orale</a:t>
          </a:r>
          <a:endParaRPr lang="it-IT" sz="2600" kern="1200" dirty="0">
            <a:latin typeface="+mj-lt"/>
          </a:endParaRPr>
        </a:p>
      </dsp:txBody>
      <dsp:txXfrm>
        <a:off x="0" y="966136"/>
        <a:ext cx="10515600" cy="321057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DDB438-D957-429B-8096-2A0AB6C623DD}">
      <dsp:nvSpPr>
        <dsp:cNvPr id="0" name=""/>
        <dsp:cNvSpPr/>
      </dsp:nvSpPr>
      <dsp:spPr>
        <a:xfrm>
          <a:off x="0" y="7983"/>
          <a:ext cx="10931235" cy="71954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it-IT" sz="3000" b="0" i="0" kern="1200" baseline="0" dirty="0">
              <a:latin typeface="+mj-lt"/>
            </a:rPr>
            <a:t>Processo di analisi critica tra pari:</a:t>
          </a:r>
          <a:endParaRPr lang="it-IT" sz="3000" kern="1200" dirty="0">
            <a:latin typeface="+mj-lt"/>
          </a:endParaRPr>
        </a:p>
      </dsp:txBody>
      <dsp:txXfrm>
        <a:off x="35125" y="43108"/>
        <a:ext cx="10860985" cy="649299"/>
      </dsp:txXfrm>
    </dsp:sp>
    <dsp:sp modelId="{7BAD17C4-E7C0-4B2B-A942-37F6947A77A4}">
      <dsp:nvSpPr>
        <dsp:cNvPr id="0" name=""/>
        <dsp:cNvSpPr/>
      </dsp:nvSpPr>
      <dsp:spPr>
        <a:xfrm>
          <a:off x="0" y="727532"/>
          <a:ext cx="10931235" cy="1831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7067"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it-IT" sz="2300" b="0" i="0" kern="1200" baseline="0" dirty="0">
              <a:latin typeface="+mj-lt"/>
            </a:rPr>
            <a:t>Fase1: gli studenti producono un elaborato</a:t>
          </a:r>
          <a:endParaRPr lang="it-IT" sz="2300" kern="1200" dirty="0">
            <a:latin typeface="+mj-lt"/>
          </a:endParaRPr>
        </a:p>
        <a:p>
          <a:pPr marL="228600" lvl="1" indent="-228600" algn="l" defTabSz="1022350">
            <a:lnSpc>
              <a:spcPct val="90000"/>
            </a:lnSpc>
            <a:spcBef>
              <a:spcPct val="0"/>
            </a:spcBef>
            <a:spcAft>
              <a:spcPct val="20000"/>
            </a:spcAft>
            <a:buChar char="•"/>
          </a:pPr>
          <a:r>
            <a:rPr lang="it-IT" sz="2300" b="0" i="0" kern="1200" baseline="0" dirty="0">
              <a:latin typeface="+mj-lt"/>
            </a:rPr>
            <a:t>Fase2: gli studenti danno un feedback rispetto a quanto realizzato da uno o più colleghi</a:t>
          </a:r>
          <a:endParaRPr lang="it-IT" sz="2300" kern="1200" dirty="0">
            <a:latin typeface="+mj-lt"/>
          </a:endParaRPr>
        </a:p>
        <a:p>
          <a:pPr marL="228600" lvl="1" indent="-228600" algn="l" defTabSz="1022350">
            <a:lnSpc>
              <a:spcPct val="90000"/>
            </a:lnSpc>
            <a:spcBef>
              <a:spcPct val="0"/>
            </a:spcBef>
            <a:spcAft>
              <a:spcPct val="20000"/>
            </a:spcAft>
            <a:buChar char="•"/>
          </a:pPr>
          <a:r>
            <a:rPr lang="it-IT" sz="2300" b="0" i="0" kern="1200" baseline="0" dirty="0">
              <a:latin typeface="+mj-lt"/>
            </a:rPr>
            <a:t>Fase3: gli studenti mettono a punto l’artefatto prodotto sulla base del feedback ricevuto </a:t>
          </a:r>
          <a:endParaRPr lang="it-IT" sz="2300" kern="1200" dirty="0">
            <a:latin typeface="+mj-lt"/>
          </a:endParaRPr>
        </a:p>
      </dsp:txBody>
      <dsp:txXfrm>
        <a:off x="0" y="727532"/>
        <a:ext cx="10931235" cy="1831950"/>
      </dsp:txXfrm>
    </dsp:sp>
    <dsp:sp modelId="{E2F07522-1329-463F-96C9-AC3AA3A0E8AA}">
      <dsp:nvSpPr>
        <dsp:cNvPr id="0" name=""/>
        <dsp:cNvSpPr/>
      </dsp:nvSpPr>
      <dsp:spPr>
        <a:xfrm>
          <a:off x="0" y="2559483"/>
          <a:ext cx="10931235" cy="71954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it-IT" sz="3000" b="0" i="0" kern="1200" baseline="0" dirty="0">
              <a:latin typeface="+mj-lt"/>
            </a:rPr>
            <a:t>La componente Team può essere strutturata in molti modi:</a:t>
          </a:r>
          <a:endParaRPr lang="it-IT" sz="3000" kern="1200" dirty="0">
            <a:latin typeface="+mj-lt"/>
          </a:endParaRPr>
        </a:p>
      </dsp:txBody>
      <dsp:txXfrm>
        <a:off x="35125" y="2594608"/>
        <a:ext cx="10860985" cy="649299"/>
      </dsp:txXfrm>
    </dsp:sp>
    <dsp:sp modelId="{7097BC84-A8BD-4225-BFA6-E2508D9C3658}">
      <dsp:nvSpPr>
        <dsp:cNvPr id="0" name=""/>
        <dsp:cNvSpPr/>
      </dsp:nvSpPr>
      <dsp:spPr>
        <a:xfrm>
          <a:off x="0" y="3279033"/>
          <a:ext cx="10931235" cy="1210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7067"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it-IT" sz="2300" b="0" i="0" kern="1200" baseline="0" dirty="0">
              <a:latin typeface="+mj-lt"/>
            </a:rPr>
            <a:t>Lavoro individuale e ogni studente revisiona l’elaborato prodotto da un compagno</a:t>
          </a:r>
          <a:endParaRPr lang="it-IT" sz="2300" kern="1200" dirty="0">
            <a:latin typeface="+mj-lt"/>
          </a:endParaRPr>
        </a:p>
        <a:p>
          <a:pPr marL="228600" lvl="1" indent="-228600" algn="l" defTabSz="1022350">
            <a:lnSpc>
              <a:spcPct val="90000"/>
            </a:lnSpc>
            <a:spcBef>
              <a:spcPct val="0"/>
            </a:spcBef>
            <a:spcAft>
              <a:spcPct val="20000"/>
            </a:spcAft>
            <a:buChar char="•"/>
          </a:pPr>
          <a:r>
            <a:rPr lang="it-IT" sz="2300" b="0" i="0" kern="1200" baseline="0" dirty="0">
              <a:latin typeface="+mj-lt"/>
            </a:rPr>
            <a:t>Lavoro in coppie ed ogni coppia rivede l’elaborato di un'altra coppia</a:t>
          </a:r>
          <a:endParaRPr lang="it-IT" sz="2300" kern="1200" dirty="0">
            <a:latin typeface="+mj-lt"/>
          </a:endParaRPr>
        </a:p>
        <a:p>
          <a:pPr marL="228600" lvl="1" indent="-228600" algn="l" defTabSz="1022350">
            <a:lnSpc>
              <a:spcPct val="90000"/>
            </a:lnSpc>
            <a:spcBef>
              <a:spcPct val="0"/>
            </a:spcBef>
            <a:spcAft>
              <a:spcPct val="20000"/>
            </a:spcAft>
            <a:buChar char="•"/>
          </a:pPr>
          <a:r>
            <a:rPr lang="it-IT" sz="2300" b="0" i="0" kern="1200" baseline="0" dirty="0">
              <a:latin typeface="+mj-lt"/>
            </a:rPr>
            <a:t>Lavoro in piccoli gruppi e la revisione avviene tra piccoli gruppi</a:t>
          </a:r>
          <a:endParaRPr lang="it-IT" sz="2300" kern="1200" dirty="0">
            <a:latin typeface="+mj-lt"/>
          </a:endParaRPr>
        </a:p>
      </dsp:txBody>
      <dsp:txXfrm>
        <a:off x="0" y="3279033"/>
        <a:ext cx="10931235" cy="121095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DE8DC9-3793-4361-A13D-5AF032F495C4}">
      <dsp:nvSpPr>
        <dsp:cNvPr id="0" name=""/>
        <dsp:cNvSpPr/>
      </dsp:nvSpPr>
      <dsp:spPr>
        <a:xfrm>
          <a:off x="0" y="93361"/>
          <a:ext cx="10515600" cy="935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it-IT" sz="3900" b="0" i="0" kern="1200" baseline="0" dirty="0">
              <a:latin typeface="+mj-lt"/>
            </a:rPr>
            <a:t>Discussione che avviene per gradi</a:t>
          </a:r>
          <a:endParaRPr lang="it-IT" sz="3900" kern="1200" dirty="0">
            <a:latin typeface="+mj-lt"/>
          </a:endParaRPr>
        </a:p>
      </dsp:txBody>
      <dsp:txXfrm>
        <a:off x="45663" y="139024"/>
        <a:ext cx="10424274" cy="844089"/>
      </dsp:txXfrm>
    </dsp:sp>
    <dsp:sp modelId="{249693C5-3295-48A3-A154-EB6BEF13A6F0}">
      <dsp:nvSpPr>
        <dsp:cNvPr id="0" name=""/>
        <dsp:cNvSpPr/>
      </dsp:nvSpPr>
      <dsp:spPr>
        <a:xfrm>
          <a:off x="0" y="1028776"/>
          <a:ext cx="10515600" cy="3229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49530" rIns="277368" bIns="49530" numCol="1" spcCol="1270" anchor="t" anchorCtr="0">
          <a:noAutofit/>
        </a:bodyPr>
        <a:lstStyle/>
        <a:p>
          <a:pPr marL="285750" lvl="1" indent="-285750" algn="l" defTabSz="1333500">
            <a:lnSpc>
              <a:spcPct val="90000"/>
            </a:lnSpc>
            <a:spcBef>
              <a:spcPct val="0"/>
            </a:spcBef>
            <a:spcAft>
              <a:spcPct val="20000"/>
            </a:spcAft>
            <a:buChar char="•"/>
          </a:pPr>
          <a:r>
            <a:rPr lang="it-IT" sz="3000" b="0" i="0" kern="1200" baseline="0" dirty="0">
              <a:latin typeface="+mj-lt"/>
            </a:rPr>
            <a:t>Il compito assegnato nella fase 1 viene svolto da una coppia di studenti</a:t>
          </a:r>
          <a:endParaRPr lang="it-IT" sz="3000" kern="1200" dirty="0">
            <a:latin typeface="+mj-lt"/>
          </a:endParaRPr>
        </a:p>
        <a:p>
          <a:pPr marL="285750" lvl="1" indent="-285750" algn="l" defTabSz="1333500">
            <a:lnSpc>
              <a:spcPct val="90000"/>
            </a:lnSpc>
            <a:spcBef>
              <a:spcPct val="0"/>
            </a:spcBef>
            <a:spcAft>
              <a:spcPct val="20000"/>
            </a:spcAft>
            <a:buChar char="•"/>
          </a:pPr>
          <a:r>
            <a:rPr lang="it-IT" sz="3000" b="0" i="0" kern="1200" baseline="0" dirty="0">
              <a:latin typeface="+mj-lt"/>
            </a:rPr>
            <a:t>Nella fase 2 le coppie vengono aggregate in piccoli gruppi per rinegoziare i contenuti</a:t>
          </a:r>
          <a:endParaRPr lang="it-IT" sz="3000" kern="1200" dirty="0">
            <a:latin typeface="+mj-lt"/>
          </a:endParaRPr>
        </a:p>
        <a:p>
          <a:pPr marL="285750" lvl="1" indent="-285750" algn="l" defTabSz="1333500">
            <a:lnSpc>
              <a:spcPct val="90000"/>
            </a:lnSpc>
            <a:spcBef>
              <a:spcPct val="0"/>
            </a:spcBef>
            <a:spcAft>
              <a:spcPct val="20000"/>
            </a:spcAft>
            <a:buChar char="•"/>
          </a:pPr>
          <a:r>
            <a:rPr lang="it-IT" sz="3000" b="0" i="0" kern="1200" baseline="0" dirty="0">
              <a:latin typeface="+mj-lt"/>
            </a:rPr>
            <a:t>Nella fase 3 i piccoli gruppi vengono accorpati in un gruppo più grande e si arriva alla definizione di un artefatto unico condiviso</a:t>
          </a:r>
          <a:endParaRPr lang="it-IT" sz="3000" kern="1200" dirty="0">
            <a:latin typeface="+mj-lt"/>
          </a:endParaRPr>
        </a:p>
      </dsp:txBody>
      <dsp:txXfrm>
        <a:off x="0" y="1028776"/>
        <a:ext cx="10515600" cy="322920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FA27AC-F2E5-49EB-95C5-73E5AD81D616}">
      <dsp:nvSpPr>
        <dsp:cNvPr id="0" name=""/>
        <dsp:cNvSpPr/>
      </dsp:nvSpPr>
      <dsp:spPr>
        <a:xfrm>
          <a:off x="0" y="66743"/>
          <a:ext cx="10515600" cy="13922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it-IT" sz="3500" b="0" i="0" kern="1200" baseline="0" dirty="0">
              <a:latin typeface="+mj-lt"/>
            </a:rPr>
            <a:t>Tecnica  in cui i partecipanti "recitano una parte" assumendo un punto di vista durante la discussione</a:t>
          </a:r>
          <a:endParaRPr lang="it-IT" sz="3500" kern="1200" dirty="0">
            <a:latin typeface="+mj-lt"/>
          </a:endParaRPr>
        </a:p>
      </dsp:txBody>
      <dsp:txXfrm>
        <a:off x="67966" y="134709"/>
        <a:ext cx="10379668" cy="1256367"/>
      </dsp:txXfrm>
    </dsp:sp>
    <dsp:sp modelId="{77ED4639-30BB-467E-82DB-94B1C8795F69}">
      <dsp:nvSpPr>
        <dsp:cNvPr id="0" name=""/>
        <dsp:cNvSpPr/>
      </dsp:nvSpPr>
      <dsp:spPr>
        <a:xfrm>
          <a:off x="0" y="1459043"/>
          <a:ext cx="10515600" cy="2825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44450" rIns="248920" bIns="44450" numCol="1" spcCol="1270" anchor="t" anchorCtr="0">
          <a:noAutofit/>
        </a:bodyPr>
        <a:lstStyle/>
        <a:p>
          <a:pPr marL="228600" lvl="1" indent="-228600" algn="l" defTabSz="1200150">
            <a:lnSpc>
              <a:spcPct val="90000"/>
            </a:lnSpc>
            <a:spcBef>
              <a:spcPct val="0"/>
            </a:spcBef>
            <a:spcAft>
              <a:spcPct val="20000"/>
            </a:spcAft>
            <a:buChar char="•"/>
          </a:pPr>
          <a:r>
            <a:rPr lang="it-IT" sz="2700" b="0" i="0" kern="1200" baseline="0" dirty="0">
              <a:latin typeface="+mj-lt"/>
            </a:rPr>
            <a:t>Gli studenti analizzano materiali e documenti da una particolare prospettiva e discutano con altri membri del gruppo, con l’obiettivo di raggiungere un accordo</a:t>
          </a:r>
          <a:endParaRPr lang="it-IT" sz="2700" kern="1200" dirty="0">
            <a:latin typeface="+mj-lt"/>
          </a:endParaRPr>
        </a:p>
        <a:p>
          <a:pPr marL="228600" lvl="1" indent="-228600" algn="l" defTabSz="1200150">
            <a:lnSpc>
              <a:spcPct val="90000"/>
            </a:lnSpc>
            <a:spcBef>
              <a:spcPct val="0"/>
            </a:spcBef>
            <a:spcAft>
              <a:spcPct val="20000"/>
            </a:spcAft>
            <a:buChar char="•"/>
          </a:pPr>
          <a:r>
            <a:rPr lang="it-IT" sz="2700" b="0" i="0" kern="1200" baseline="0" dirty="0">
              <a:latin typeface="+mj-lt"/>
            </a:rPr>
            <a:t> Questa tecnica in realtà può essere utilizzata in ‘sovrapposizione’ con tutte le altre tecniche menzionate fin qui, nel senso che ogni discussione può essere fatta chiedendo agli studenti di ‘impersonare’ un ruolo</a:t>
          </a:r>
          <a:endParaRPr lang="it-IT" sz="2700" kern="1200" dirty="0">
            <a:latin typeface="+mj-lt"/>
          </a:endParaRPr>
        </a:p>
      </dsp:txBody>
      <dsp:txXfrm>
        <a:off x="0" y="1459043"/>
        <a:ext cx="10515600" cy="282555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B09BBC-71B0-4A06-B263-865E9C470EEA}">
      <dsp:nvSpPr>
        <dsp:cNvPr id="0" name=""/>
        <dsp:cNvSpPr/>
      </dsp:nvSpPr>
      <dsp:spPr>
        <a:xfrm>
          <a:off x="5766907" y="3079148"/>
          <a:ext cx="2236910" cy="1449010"/>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t" anchorCtr="0">
          <a:noAutofit/>
        </a:bodyPr>
        <a:lstStyle/>
        <a:p>
          <a:pPr marL="114300" lvl="1" indent="-114300" algn="l" defTabSz="666750">
            <a:lnSpc>
              <a:spcPct val="90000"/>
            </a:lnSpc>
            <a:spcBef>
              <a:spcPct val="0"/>
            </a:spcBef>
            <a:spcAft>
              <a:spcPct val="15000"/>
            </a:spcAft>
            <a:buChar char="•"/>
          </a:pPr>
          <a:r>
            <a:rPr lang="it-IT" sz="1500" kern="1200" dirty="0">
              <a:latin typeface="+mj-lt"/>
            </a:rPr>
            <a:t>Strutturazione in fasi e tempistiche</a:t>
          </a:r>
        </a:p>
      </dsp:txBody>
      <dsp:txXfrm>
        <a:off x="6469810" y="3473230"/>
        <a:ext cx="1502177" cy="1023098"/>
      </dsp:txXfrm>
    </dsp:sp>
    <dsp:sp modelId="{746BAA2B-A7C0-4D07-AB98-C4409A0E23C6}">
      <dsp:nvSpPr>
        <dsp:cNvPr id="0" name=""/>
        <dsp:cNvSpPr/>
      </dsp:nvSpPr>
      <dsp:spPr>
        <a:xfrm>
          <a:off x="2117211" y="3079148"/>
          <a:ext cx="2236910" cy="1449010"/>
        </a:xfrm>
        <a:prstGeom prst="roundRect">
          <a:avLst>
            <a:gd name="adj" fmla="val 10000"/>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t" anchorCtr="0">
          <a:noAutofit/>
        </a:bodyPr>
        <a:lstStyle/>
        <a:p>
          <a:pPr marL="114300" lvl="1" indent="-114300" algn="l" defTabSz="666750">
            <a:lnSpc>
              <a:spcPct val="90000"/>
            </a:lnSpc>
            <a:spcBef>
              <a:spcPct val="0"/>
            </a:spcBef>
            <a:spcAft>
              <a:spcPct val="15000"/>
            </a:spcAft>
            <a:buChar char="•"/>
          </a:pPr>
          <a:r>
            <a:rPr lang="it-IT" sz="1500" kern="1200" dirty="0">
              <a:latin typeface="+mj-lt"/>
            </a:rPr>
            <a:t>Tecnologia da utilizzare</a:t>
          </a:r>
        </a:p>
      </dsp:txBody>
      <dsp:txXfrm>
        <a:off x="2149041" y="3473230"/>
        <a:ext cx="1502177" cy="1023098"/>
      </dsp:txXfrm>
    </dsp:sp>
    <dsp:sp modelId="{CD450CEB-91F3-4BC7-93C3-A885A4366771}">
      <dsp:nvSpPr>
        <dsp:cNvPr id="0" name=""/>
        <dsp:cNvSpPr/>
      </dsp:nvSpPr>
      <dsp:spPr>
        <a:xfrm>
          <a:off x="5766907" y="0"/>
          <a:ext cx="2236910" cy="1449010"/>
        </a:xfrm>
        <a:prstGeom prst="roundRect">
          <a:avLst>
            <a:gd name="adj" fmla="val 10000"/>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t" anchorCtr="0">
          <a:noAutofit/>
        </a:bodyPr>
        <a:lstStyle/>
        <a:p>
          <a:pPr marL="114300" lvl="1" indent="-114300" algn="l" defTabSz="666750">
            <a:lnSpc>
              <a:spcPct val="90000"/>
            </a:lnSpc>
            <a:spcBef>
              <a:spcPct val="0"/>
            </a:spcBef>
            <a:spcAft>
              <a:spcPct val="15000"/>
            </a:spcAft>
            <a:buChar char="•"/>
          </a:pPr>
          <a:r>
            <a:rPr lang="it-IT" sz="1500" kern="1200" dirty="0">
              <a:latin typeface="+mj-lt"/>
            </a:rPr>
            <a:t>Struttura sociale e modalità di interazione</a:t>
          </a:r>
        </a:p>
      </dsp:txBody>
      <dsp:txXfrm>
        <a:off x="6469810" y="31830"/>
        <a:ext cx="1502177" cy="1023098"/>
      </dsp:txXfrm>
    </dsp:sp>
    <dsp:sp modelId="{87185DB1-2698-4A06-A29D-FEAFAB6902DB}">
      <dsp:nvSpPr>
        <dsp:cNvPr id="0" name=""/>
        <dsp:cNvSpPr/>
      </dsp:nvSpPr>
      <dsp:spPr>
        <a:xfrm>
          <a:off x="2117211" y="0"/>
          <a:ext cx="2236910" cy="1449010"/>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t" anchorCtr="0">
          <a:noAutofit/>
        </a:bodyPr>
        <a:lstStyle/>
        <a:p>
          <a:pPr marL="114300" lvl="1" indent="-114300" algn="l" defTabSz="666750">
            <a:lnSpc>
              <a:spcPct val="90000"/>
            </a:lnSpc>
            <a:spcBef>
              <a:spcPct val="0"/>
            </a:spcBef>
            <a:spcAft>
              <a:spcPct val="15000"/>
            </a:spcAft>
            <a:buChar char="•"/>
          </a:pPr>
          <a:r>
            <a:rPr lang="it-IT" sz="1500" kern="1200" dirty="0">
              <a:latin typeface="+mj-lt"/>
            </a:rPr>
            <a:t>Natura del compito e distribuzione del lavoro </a:t>
          </a:r>
        </a:p>
      </dsp:txBody>
      <dsp:txXfrm>
        <a:off x="2149041" y="31830"/>
        <a:ext cx="1502177" cy="1023098"/>
      </dsp:txXfrm>
    </dsp:sp>
    <dsp:sp modelId="{B6C101FD-9AAD-4312-B77B-49A1DADE7D64}">
      <dsp:nvSpPr>
        <dsp:cNvPr id="0" name=""/>
        <dsp:cNvSpPr/>
      </dsp:nvSpPr>
      <dsp:spPr>
        <a:xfrm>
          <a:off x="3087029" y="225400"/>
          <a:ext cx="1960692" cy="1960692"/>
        </a:xfrm>
        <a:prstGeom prst="pieWedge">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it-IT" sz="1600" kern="1200" dirty="0">
              <a:latin typeface="+mj-lt"/>
            </a:rPr>
            <a:t>TASK</a:t>
          </a:r>
        </a:p>
      </dsp:txBody>
      <dsp:txXfrm>
        <a:off x="3661302" y="799673"/>
        <a:ext cx="1386419" cy="1386419"/>
      </dsp:txXfrm>
    </dsp:sp>
    <dsp:sp modelId="{E4F03F40-345D-445E-8B8F-1010DEADD378}">
      <dsp:nvSpPr>
        <dsp:cNvPr id="0" name=""/>
        <dsp:cNvSpPr/>
      </dsp:nvSpPr>
      <dsp:spPr>
        <a:xfrm rot="5400000">
          <a:off x="5138285" y="225400"/>
          <a:ext cx="1960692" cy="1960692"/>
        </a:xfrm>
        <a:prstGeom prst="pieWedge">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it-IT" sz="1600" kern="1200" dirty="0">
              <a:latin typeface="+mj-lt"/>
            </a:rPr>
            <a:t>TEAM</a:t>
          </a:r>
        </a:p>
      </dsp:txBody>
      <dsp:txXfrm rot="-5400000">
        <a:off x="5138285" y="799673"/>
        <a:ext cx="1386419" cy="1386419"/>
      </dsp:txXfrm>
    </dsp:sp>
    <dsp:sp modelId="{A9E61FA5-B907-40D1-8971-7D50256F5E69}">
      <dsp:nvSpPr>
        <dsp:cNvPr id="0" name=""/>
        <dsp:cNvSpPr/>
      </dsp:nvSpPr>
      <dsp:spPr>
        <a:xfrm rot="10800000">
          <a:off x="5138285" y="2276656"/>
          <a:ext cx="1960692" cy="1960692"/>
        </a:xfrm>
        <a:prstGeom prst="pieWedge">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it-IT" sz="1600" kern="1200" dirty="0">
              <a:latin typeface="+mj-lt"/>
            </a:rPr>
            <a:t>TIME</a:t>
          </a:r>
        </a:p>
      </dsp:txBody>
      <dsp:txXfrm rot="10800000">
        <a:off x="5138285" y="2276656"/>
        <a:ext cx="1386419" cy="1386419"/>
      </dsp:txXfrm>
    </dsp:sp>
    <dsp:sp modelId="{062A4986-B3E3-4426-9351-18084782A7CE}">
      <dsp:nvSpPr>
        <dsp:cNvPr id="0" name=""/>
        <dsp:cNvSpPr/>
      </dsp:nvSpPr>
      <dsp:spPr>
        <a:xfrm rot="16200000">
          <a:off x="3087029" y="2276656"/>
          <a:ext cx="1960692" cy="1960692"/>
        </a:xfrm>
        <a:prstGeom prst="pieWedge">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it-IT" sz="1600" kern="1200" dirty="0">
              <a:latin typeface="+mj-lt"/>
            </a:rPr>
            <a:t>TECHNOLOGY</a:t>
          </a:r>
        </a:p>
      </dsp:txBody>
      <dsp:txXfrm rot="5400000">
        <a:off x="3661302" y="2276656"/>
        <a:ext cx="1386419" cy="1386419"/>
      </dsp:txXfrm>
    </dsp:sp>
    <dsp:sp modelId="{1C359625-D30D-4791-AEA3-F24AC894CE84}">
      <dsp:nvSpPr>
        <dsp:cNvPr id="0" name=""/>
        <dsp:cNvSpPr/>
      </dsp:nvSpPr>
      <dsp:spPr>
        <a:xfrm>
          <a:off x="4722035" y="1856545"/>
          <a:ext cx="676959" cy="588660"/>
        </a:xfrm>
        <a:prstGeom prst="circularArrow">
          <a:avLst/>
        </a:prstGeom>
        <a:gradFill rotWithShape="0">
          <a:gsLst>
            <a:gs pos="0">
              <a:schemeClr val="accent2">
                <a:tint val="40000"/>
                <a:hueOff val="0"/>
                <a:satOff val="0"/>
                <a:lumOff val="0"/>
                <a:alphaOff val="0"/>
                <a:tint val="50000"/>
                <a:satMod val="300000"/>
              </a:schemeClr>
            </a:gs>
            <a:gs pos="35000">
              <a:schemeClr val="accent2">
                <a:tint val="40000"/>
                <a:hueOff val="0"/>
                <a:satOff val="0"/>
                <a:lumOff val="0"/>
                <a:alphaOff val="0"/>
                <a:tint val="37000"/>
                <a:satMod val="300000"/>
              </a:schemeClr>
            </a:gs>
            <a:gs pos="100000">
              <a:schemeClr val="accent2">
                <a:tint val="40000"/>
                <a:hueOff val="0"/>
                <a:satOff val="0"/>
                <a:lumOff val="0"/>
                <a:alphaOff val="0"/>
                <a:tint val="15000"/>
                <a:satMod val="350000"/>
              </a:schemeClr>
            </a:gs>
          </a:gsLst>
          <a:lin ang="16200000" scaled="1"/>
        </a:gradFill>
        <a:ln w="9525" cap="flat" cmpd="sng" algn="ctr">
          <a:solidFill>
            <a:schemeClr val="lt1">
              <a:hueOff val="0"/>
              <a:satOff val="0"/>
              <a:lumOff val="0"/>
              <a:alphaOff val="0"/>
            </a:schemeClr>
          </a:solidFill>
          <a:prstDash val="solid"/>
        </a:ln>
        <a:effectLst/>
        <a:scene3d>
          <a:camera prst="orthographicFront"/>
          <a:lightRig rig="flat" dir="t"/>
        </a:scene3d>
        <a:sp3d prstMaterial="dkEdge">
          <a:bevelT w="8200" h="38100"/>
        </a:sp3d>
      </dsp:spPr>
      <dsp:style>
        <a:lnRef idx="1">
          <a:scrgbClr r="0" g="0" b="0"/>
        </a:lnRef>
        <a:fillRef idx="2">
          <a:scrgbClr r="0" g="0" b="0"/>
        </a:fillRef>
        <a:effectRef idx="1">
          <a:scrgbClr r="0" g="0" b="0"/>
        </a:effectRef>
        <a:fontRef idx="minor"/>
      </dsp:style>
    </dsp:sp>
    <dsp:sp modelId="{8CA7A896-5F75-4665-B6A8-748194BE4774}">
      <dsp:nvSpPr>
        <dsp:cNvPr id="0" name=""/>
        <dsp:cNvSpPr/>
      </dsp:nvSpPr>
      <dsp:spPr>
        <a:xfrm rot="10800000">
          <a:off x="4722035" y="2082953"/>
          <a:ext cx="676959" cy="588660"/>
        </a:xfrm>
        <a:prstGeom prst="circularArrow">
          <a:avLst/>
        </a:prstGeom>
        <a:gradFill rotWithShape="0">
          <a:gsLst>
            <a:gs pos="0">
              <a:schemeClr val="accent2">
                <a:tint val="40000"/>
                <a:hueOff val="0"/>
                <a:satOff val="0"/>
                <a:lumOff val="0"/>
                <a:alphaOff val="0"/>
                <a:tint val="50000"/>
                <a:satMod val="300000"/>
              </a:schemeClr>
            </a:gs>
            <a:gs pos="35000">
              <a:schemeClr val="accent2">
                <a:tint val="40000"/>
                <a:hueOff val="0"/>
                <a:satOff val="0"/>
                <a:lumOff val="0"/>
                <a:alphaOff val="0"/>
                <a:tint val="37000"/>
                <a:satMod val="300000"/>
              </a:schemeClr>
            </a:gs>
            <a:gs pos="100000">
              <a:schemeClr val="accent2">
                <a:tint val="40000"/>
                <a:hueOff val="0"/>
                <a:satOff val="0"/>
                <a:lumOff val="0"/>
                <a:alphaOff val="0"/>
                <a:tint val="15000"/>
                <a:satMod val="350000"/>
              </a:schemeClr>
            </a:gs>
          </a:gsLst>
          <a:lin ang="16200000" scaled="1"/>
        </a:gradFill>
        <a:ln w="9525" cap="flat" cmpd="sng" algn="ctr">
          <a:solidFill>
            <a:schemeClr val="lt1">
              <a:hueOff val="0"/>
              <a:satOff val="0"/>
              <a:lumOff val="0"/>
              <a:alphaOff val="0"/>
            </a:schemeClr>
          </a:solidFill>
          <a:prstDash val="solid"/>
        </a:ln>
        <a:effectLst/>
        <a:scene3d>
          <a:camera prst="orthographicFront"/>
          <a:lightRig rig="flat" dir="t"/>
        </a:scene3d>
        <a:sp3d prstMaterial="dkEdge">
          <a:bevelT w="8200" h="38100"/>
        </a:sp3d>
      </dsp:spPr>
      <dsp:style>
        <a:lnRef idx="1">
          <a:scrgbClr r="0" g="0" b="0"/>
        </a:lnRef>
        <a:fillRef idx="2">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24/layout/BulletTimeline">
  <dgm:title val=""/>
  <dgm:desc val=""/>
  <dgm:catLst>
    <dgm:cat type="process" pri="7450"/>
    <dgm:cat type="timeline" pri="100"/>
  </dgm:catLst>
  <dgm:sampData>
    <dgm:dataModel>
      <dgm:ptLst>
        <dgm:pt modelId="0" type="doc"/>
        <dgm:pt modelId="10">
          <dgm:prSet phldrT="Add an event" phldr="1"/>
        </dgm:pt>
        <dgm:pt modelId="11">
          <dgm:prSet phldrT="Write a description of the significance of this event" phldr="1"/>
        </dgm:pt>
        <dgm:pt modelId="20">
          <dgm:prSet phldrT="Add an event" phldr="1"/>
        </dgm:pt>
        <dgm:pt modelId="21">
          <dgm:prSet phldrT="Write a description of the significance of this event" phldr="1"/>
        </dgm:pt>
        <dgm:pt modelId="30">
          <dgm:prSet phldrT="Add an event" phldr="1"/>
        </dgm:pt>
        <dgm:pt modelId="31">
          <dgm:prSet phldrT="Write a description of the significance of this event" phldr="1"/>
        </dgm:pt>
        <dgm:pt modelId="40">
          <dgm:prSet phldrT="Add an event" phldr="1"/>
        </dgm:pt>
        <dgm:pt modelId="41">
          <dgm:prSet phldrT="Write a description of the significance of this event" phldr="1"/>
        </dgm:pt>
        <dgm:pt modelId="50">
          <dgm:prSet phldrT="Add an event" phldr="1"/>
        </dgm:pt>
        <dgm:pt modelId="51">
          <dgm:prSet phldrT="Write a description of the significance of this event" phldr="1"/>
        </dgm:pt>
      </dgm:ptLst>
      <dgm:cxnLst>
        <dgm:cxn modelId="100" srcId="0" destId="10" srcOrd="0" destOrd="0"/>
        <dgm:cxn modelId="12" srcId="10" destId="11" srcOrd="0" destOrd="0"/>
        <dgm:cxn modelId="101" srcId="0" destId="20" srcOrd="1" destOrd="0"/>
        <dgm:cxn modelId="22" srcId="20" destId="21" srcOrd="0" destOrd="0"/>
        <dgm:cxn modelId="102" srcId="0" destId="30" srcOrd="2" destOrd="0"/>
        <dgm:cxn modelId="32" srcId="30" destId="31" srcOrd="0" destOrd="0"/>
        <dgm:cxn modelId="103" srcId="0" destId="40" srcOrd="3" destOrd="0"/>
        <dgm:cxn modelId="42" srcId="40" destId="41" srcOrd="0" destOrd="0"/>
        <dgm:cxn modelId="104" srcId="0" destId="50" srcOrd="4" destOrd="0"/>
        <dgm:cxn modelId="52" srcId="50" destId="5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dir/>
      <dgm:animLvl val="lvl"/>
    </dgm:varLst>
    <dgm:alg type="composite"/>
    <dgm:shape xmlns:r="http://schemas.openxmlformats.org/officeDocument/2006/relationships" r:blip="">
      <dgm:adjLst/>
    </dgm:shape>
    <dgm:constrLst>
      <dgm:constr type="w" for="ch" forName="divider" refType="w"/>
      <dgm:constr type="h" for="ch" forName="divider" refType="h" fact="0.1"/>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dgm:alg type="composite"/>
      <dgm:shape xmlns:r="http://schemas.openxmlformats.org/officeDocument/2006/relationships" r:blip="">
        <dgm:adjLst/>
      </dgm:shape>
      <dgm:presOf/>
      <dgm:choose name="DividerDirection">
        <dgm:if name="DividerLTR" func="var" arg="dir" op="equ" val="norm">
          <dgm:constrLst>
            <dgm:constr type="w" for="ch" forName="rectBar" refType="w" fact="0.996"/>
            <dgm:constr type="h" for="ch" forName="rectBar" refType="h" fact="0.1"/>
            <dgm:constr type="l" for="ch" forName="rectBar"/>
            <dgm:constr type="ctrY" for="ch" forName="rectBar" refType="h" fact="0.5"/>
            <dgm:constr type="w" for="ch" forName="chevronArrow" refType="h" fact="0.6"/>
            <dgm:constr type="h" for="ch" forName="chevronArrow" refType="h" fact="0.8"/>
            <dgm:constr type="r" for="ch" forName="chevronArrow" refType="w"/>
            <dgm:constr type="ctrY" for="ch" forName="chevronArrow" refType="h" fact="0.5"/>
          </dgm:constrLst>
        </dgm:if>
        <dgm:else name="DividerRTL">
          <dgm:constrLst>
            <dgm:constr type="w" for="ch" forName="rectBar" refType="w" fact="0.996"/>
            <dgm:constr type="h" for="ch" forName="rectBar" refType="h" fact="0.1"/>
            <dgm:constr type="r" for="ch" forName="rectBar" refType="w"/>
            <dgm:constr type="ctrY" for="ch" forName="rectBar" refType="h" fact="0.5"/>
            <dgm:constr type="w" for="ch" forName="chevronArrow" refType="h" fact="0.6"/>
            <dgm:constr type="h" for="ch" forName="chevronArrow" refType="h" fact="0.8"/>
            <dgm:constr type="l" for="ch" forName="chevronArrow"/>
            <dgm:constr type="ctrY" for="ch" forName="chevronArrow" refType="h" fact="0.5"/>
          </dgm:constrLst>
        </dgm:else>
      </dgm:choose>
      <dgm:ruleLst/>
      <dgm:layoutNode name="rectBar" styleLbl="dkBgShp">
        <dgm:alg type="sp"/>
        <dgm:shape xmlns:r="http://schemas.openxmlformats.org/officeDocument/2006/relationships" type="rect" r:blip="" zOrderOff="-1">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presOf/>
        <dgm:constrLst/>
        <dgm:ruleLst/>
      </dgm:layoutNode>
      <dgm:layoutNode name="chevronArrow" styleLbl="dkBgShp">
        <dgm:alg type="sp"/>
        <dgm:choose name="ChevronDir">
          <dgm:if name="ChevronLTR" func="var" arg="dir" op="equ" val="norm">
            <dgm:shape xmlns:r="http://schemas.openxmlformats.org/officeDocument/2006/relationships" type="chevron" r:blip="" zOrderOff="-1">
              <dgm:adjLst>
                <dgm:adj idx="1" val="0.75"/>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if>
          <dgm:else name="ChevronRTL">
            <dgm:shape xmlns:r="http://schemas.openxmlformats.org/officeDocument/2006/relationships" rot="180" type="chevron" r:blip="" zOrderOff="-1">
              <dgm:adjLst>
                <dgm:adj idx="1" val="0.75"/>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else>
        </dgm:choose>
        <dgm:presOf/>
        <dgm:constrLst/>
        <dgm:ruleLst/>
      </dgm:layoutNode>
    </dgm:layoutNode>
    <dgm:layoutNode name="nodes">
      <dgm:varLst>
        <dgm:chMax/>
        <dgm:chPref/>
        <dgm:animLvl val="lvl"/>
      </dgm:varLst>
      <dgm:choose name="Name1">
        <dgm:if name="Name2" func="var" arg="dir" op="equ" val="norm">
          <dgm:alg type="lin">
            <dgm:param type="fallback" val="1D"/>
          </dgm:alg>
        </dgm:if>
        <dgm:else name="Name3">
          <dgm:alg type="lin">
            <dgm:param type="linDir" val="fromR"/>
            <dgm:param type="fallback" val="1D"/>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DropPinPlaceHolder1" refType="h" fact="0.16"/>
                        <dgm:constr type="h" for="ch" forName="DropPinPlaceHolder1" refType="h" fact="0.16"/>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h" fact="0.16"/>
                        <dgm:constr type="b" for="ch" forName="L2TextContainer1" refType="h" fact="0.45"/>
                        <dgm:constr type="w" for="ch" forName="L1TextContainer1" refType="w" fact="0.83"/>
                        <dgm:constr type="l" for="ch" forName="L1TextContainer1" refType="r" refFor="ch" refForName="DropPinPlaceHolder1"/>
                        <dgm:constr type="t" for="ch" forName="L1TextContainer1" refType="h" fact="0.01"/>
                        <dgm:constr type="b" for="ch" forName="L1TextContainer1" refType="h" fact="0.16"/>
                        <dgm:constr type="w" for="ch" forName="ConnectLine1" refType="h" fact="0.01"/>
                        <dgm:constr type="ctrX" for="ch" forName="ConnectLine1" refType="ctrX" refFor="ch" refForName="DropPinPlaceHolder1"/>
                        <dgm:constr type="b" for="ch" forName="ConnectLine1" refType="h" fact="0.5"/>
                        <dgm:constr type="t" for="ch" forName="ConnectLine1" refType="b" refFor="ch" refForName="DropPinPlaceHolder1" fact="0"/>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DropPinPlaceHolder1" refType="h" fact="0.16"/>
                        <dgm:constr type="h" for="ch" forName="DropPinPlaceHolder1" refType="h" fact="0.16"/>
                        <dgm:constr type="b" for="ch" forName="DropPinPlaceHolder1" refType="h"/>
                        <dgm:constr type="l" for="ch" forName="DropPinPlaceHolder1" refType="w" fact="0"/>
                        <dgm:constr type="w" for="ch" forName="L1TextContainer1" refType="w" fact="0.83"/>
                        <dgm:constr type="l" for="ch" forName="L1TextContainer1" refType="r" refFor="ch" refForName="DropPinPlaceHolder1"/>
                        <dgm:constr type="b" for="ch" forName="L1TextContainer1" refType="h" fact="0.755"/>
                        <dgm:constr type="t" for="ch" forName="L1TextContainer1" refType="h" fact="0.6"/>
                        <dgm:constr type="w" for="ch" forName="L2TextContainer1" refType="w" fact="0.83"/>
                        <dgm:constr type="l" for="ch" forName="L2TextContainer1" refType="r" refFor="ch" refForName="DropPinPlaceHolder1"/>
                        <dgm:constr type="b" for="ch" forName="L2TextContainer1" refType="h" fact="0.99"/>
                        <dgm:constr type="t" for="ch" forName="L2TextContainer1" refType="h" fact="0.755"/>
                        <dgm:constr type="w" for="ch" forName="ConnectLine1" refType="h" fact="0.01"/>
                        <dgm:constr type="ctrX" for="ch" forName="ConnectLine1" refType="ctrX" refFor="ch" refForName="DropPinPlaceHolder1"/>
                        <dgm:constr type="t" for="ch" forName="ConnectLine1" refType="h" fact="0.5"/>
                        <dgm:constr type="b" for="ch" forName="ConnectLine1" refType="b"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L1TextContainer1" refType="w" fact="0.83"/>
                        <dgm:constr type="l" for="ch" forName="L1TextContainer1" refType="w" fact="0"/>
                        <dgm:constr type="t" for="ch" forName="L1TextContainer1" refType="h" fact="0.01"/>
                        <dgm:constr type="b" for="ch" forName="L1TextContainer1" refType="h" fact="0.16"/>
                        <dgm:constr type="w" for="ch" forName="L2TextContainer1" refType="w" fact="0.83"/>
                        <dgm:constr type="l" for="ch" forName="L2TextContainer1" refType="w" fact="0"/>
                        <dgm:constr type="t" for="ch" forName="L2TextContainer1" refType="h" fact="0.16"/>
                        <dgm:constr type="b" for="ch" forName="L2TextContainer1" refType="h" fact="0.45"/>
                        <dgm:constr type="w" for="ch" forName="DropPinPlaceHolder1" refType="h" fact="0.16"/>
                        <dgm:constr type="h" for="ch" forName="DropPinPlaceHolder1" refType="h" fact="0.16"/>
                        <dgm:constr type="t" for="ch" forName="DropPinPlaceHolder1" refType="h" fact="0"/>
                        <dgm:constr type="r" for="ch" forName="DropPinPlaceHolder1" refType="w"/>
                        <dgm:constr type="w" for="ch" forName="ConnectLine1" refType="h" fact="0.01"/>
                        <dgm:constr type="ctrX" for="ch" forName="ConnectLine1" refType="ctrX" refFor="ch" refForName="DropPinPlaceHolder1"/>
                        <dgm:constr type="b" for="ch" forName="ConnectLine1" refType="h" fact="0.5"/>
                        <dgm:constr type="t" for="ch" forName="ConnectLine1" refType="b" refFor="ch" refForName="DropPinPlaceHolder1" fact="0"/>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L1TextContainer1" refType="w" fact="0.83"/>
                        <dgm:constr type="l" for="ch" forName="L1TextContainer1" refType="w" fact="0"/>
                        <dgm:constr type="b" for="ch" forName="L1TextContainer1" refType="h" fact="0.755"/>
                        <dgm:constr type="t" for="ch" forName="L1TextContainer1" refType="h" fact="0.6"/>
                        <dgm:constr type="w" for="ch" forName="L2TextContainer1" refType="w" fact="0.83"/>
                        <dgm:constr type="l" for="ch" forName="L2TextContainer1" refType="w" fact="0"/>
                        <dgm:constr type="b" for="ch" forName="L2TextContainer1" refType="h" fact="0.99"/>
                        <dgm:constr type="t" for="ch" forName="L2TextContainer1" refType="h" fact="0.755"/>
                        <dgm:constr type="w" for="ch" forName="DropPinPlaceHolder1" refType="h" fact="0.16"/>
                        <dgm:constr type="h" for="ch" forName="DropPinPlaceHolder1" refType="h" fact="0.16"/>
                        <dgm:constr type="b" for="ch" forName="DropPinPlaceHolder1" refType="h"/>
                        <dgm:constr type="r" for="ch" forName="DropPinPlaceHolder1" refType="w"/>
                        <dgm:constr type="w" for="ch" forName="ConnectLine1" refType="h" fact="0.01"/>
                        <dgm:constr type="ctrX" for="ch" forName="ConnectLine1" refType="ctrX" refFor="ch" refForName="DropPinPlaceHolder1"/>
                        <dgm:constr type="t" for="ch" forName="ConnectLine1" refType="h" fact="0.5"/>
                        <dgm:constr type="b" for="ch" forName="ConnectLine1" refType="b" refFor="ch" refForName="DropPinPlaceHolder1"/>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EmptyPlaceHolder1" refType="w"/>
                        <dgm:constr type="h" for="ch" forName="EmptyPlaceHolder1" refType="h" fact="0.5"/>
                        <dgm:constr type="t" for="ch" forName="EmptyPlaceHolder1" refType="h" fact="0"/>
                      </dgm:constrLst>
                    </dgm:else>
                  </dgm:choose>
                </dgm:else>
              </dgm:choose>
              <dgm:layoutNode name="DropPinPlaceHolder1">
                <dgm:alg type="composite"/>
                <dgm:shape xmlns:r="http://schemas.openxmlformats.org/officeDocument/2006/relationships" r:blip="">
                  <dgm:adjLst/>
                </dgm:shape>
                <dgm:constrLst>
                  <dgm:constr type="w" for="ch" forName="DropPin1" refType="w" fact="0"/>
                  <dgm:constr type="h" for="ch" forName="DropPin1" refType="h" fact="0"/>
                  <dgm:constr type="ctrX" for="ch" forName="DropPin1" refType="w" fact="0"/>
                  <dgm:constr type="ctrY" for="ch" forName="DropPin1" refType="h" fact="0"/>
                  <dgm:constr type="w" for="ch" forName="Ellipse1" refType="w" refFor="ch" refForName="DropPin1" fact="0"/>
                  <dgm:constr type="h" for="ch" forName="Ellipse1" refType="w" refFor="ch" refForName="DropPin1" fact="0"/>
                  <dgm:constr type="ctrX" for="ch" forName="Ellipse1" refType="ctrX" refFor="ch" refForName="DropPin1" fact="0"/>
                  <dgm:constr type="ctrY" for="ch" forName="Ellipse1" refType="ctrY" refFor="ch" refForName="DropPin1" fact="0"/>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if>
                  <dgm:else name="Name88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dgm:constr type="tMarg"/>
                  <dgm:constr type="bMarg"/>
                </dgm:constrLst>
                <dgm:ruleLst>
                  <dgm:rule type="primFontSz" val="5" fact="NaN" max="NaN"/>
                </dgm:ruleLst>
              </dgm:layoutNode>
              <dgm:layoutNode name="ConnectLine1" styleLbl="dkBgShp">
                <dgm:alg type="sp"/>
                <dgm:shape xmlns:r="http://schemas.openxmlformats.org/officeDocument/2006/relationships" type="rect" r:blip="">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presOf/>
                <dgm:constrLst/>
              </dgm:layoutNode>
              <dgm:layoutNode name="ConnectorPoint1" moveWith="ConnectLine1">
                <dgm:alg type="composite"/>
                <dgm:shape xmlns:r="http://schemas.openxmlformats.org/officeDocument/2006/relationships" r:blip="">
                  <dgm:adjLst/>
                </dgm:shape>
                <dgm:presOf/>
                <dgm:constrLst>
                  <dgm:constr type="w" for="ch" forName="Bullet1" refType="w"/>
                  <dgm:constr type="h" for="ch" forName="Bullet1" refType="w"/>
                  <dgm:constr type="ctrX" for="ch" forName="Bullet1" refType="w" fact="0.5"/>
                  <dgm:constr type="ctrY" for="ch" forName="Bullet1" refType="h" fact="0.5"/>
                </dgm:constrLst>
                <dgm:layoutNode name="Bullet1" styleLbl="node1NoLn">
                  <dgm:alg type="sp"/>
                  <dgm:shape xmlns:r="http://schemas.openxmlformats.org/officeDocument/2006/relationships" type="ellipse" r:blip="" zOrderOff="10">
                    <dgm:adjLst/>
                  </dgm:shape>
                  <dgm:presOf/>
                  <dgm:constrLst/>
                </dgm:layoutNode>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DropPinPlaceHolder" refType="h" fact="0.16"/>
                        <dgm:constr type="h" for="ch" forName="DropPinPlaceHolder" refType="h" fact="0.16"/>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h" fact="0.16"/>
                        <dgm:constr type="b" for="ch" forName="L2TextContainer" refType="h" fact="0.45"/>
                        <dgm:constr type="w" for="ch" forName="L1TextContainer" refType="w" fact="0.83"/>
                        <dgm:constr type="l" for="ch" forName="L1TextContainer" refType="r" refFor="ch" refForName="DropPinPlaceHolder"/>
                        <dgm:constr type="t" for="ch" forName="L1TextContainer" refType="h" fact="0.01"/>
                        <dgm:constr type="b" for="ch" forName="L1TextContainer" refType="h" fact="0.16"/>
                        <dgm:constr type="w" for="ch" forName="ConnectLine" refType="h" fact="0.01"/>
                        <dgm:constr type="ctrX" for="ch" forName="ConnectLine" refType="ctrX" refFor="ch" refForName="DropPinPlaceHolder"/>
                        <dgm:constr type="b" for="ch" forName="ConnectLine" refType="h" fact="0.5"/>
                        <dgm:constr type="t" for="ch" forName="ConnectLine" refType="b" refFor="ch" refForName="DropPinPlaceHolder" fact="0"/>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DropPinPlaceHolder" refType="h" fact="0.16"/>
                        <dgm:constr type="h" for="ch" forName="DropPinPlaceHolder" refType="h" fact="0.16"/>
                        <dgm:constr type="b" for="ch" forName="DropPinPlaceHolder" refType="h"/>
                        <dgm:constr type="l" for="ch" forName="DropPinPlaceHolder" refType="w" fact="0"/>
                        <dgm:constr type="w" for="ch" forName="L1TextContainer" refType="w" fact="0.83"/>
                        <dgm:constr type="l" for="ch" forName="L1TextContainer" refType="r" refFor="ch" refForName="DropPinPlaceHolder"/>
                        <dgm:constr type="b" for="ch" forName="L1TextContainer" refType="h" fact="0.755"/>
                        <dgm:constr type="t" for="ch" forName="L1TextContainer" refType="h" fact="0.6"/>
                        <dgm:constr type="w" for="ch" forName="L2TextContainer" refType="w" fact="0.83"/>
                        <dgm:constr type="l" for="ch" forName="L2TextContainer" refType="r" refFor="ch" refForName="DropPinPlaceHolder"/>
                        <dgm:constr type="b" for="ch" forName="L2TextContainer" refType="h" fact="0.99"/>
                        <dgm:constr type="t" for="ch" forName="L2TextContainer" refType="h" fact="0.755"/>
                        <dgm:constr type="w" for="ch" forName="ConnectLine" refType="h" fact="0.01"/>
                        <dgm:constr type="ctrX" for="ch" forName="ConnectLine" refType="ctrX" refFor="ch" refForName="DropPinPlaceHolder"/>
                        <dgm:constr type="t" for="ch" forName="ConnectLine" refType="h" fact="0.5"/>
                        <dgm:constr type="b" for="ch" forName="ConnectLine" refType="b"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L1TextContainer" refType="w" fact="0.83"/>
                        <dgm:constr type="l" for="ch" forName="L1TextContainer" refType="w" fact="0"/>
                        <dgm:constr type="t" for="ch" forName="L1TextContainer" refType="h" fact="0.01"/>
                        <dgm:constr type="b" for="ch" forName="L1TextContainer" refType="h" fact="0.16"/>
                        <dgm:constr type="w" for="ch" forName="L2TextContainer" refType="w" fact="0.83"/>
                        <dgm:constr type="l" for="ch" forName="L2TextContainer" refType="w" fact="0"/>
                        <dgm:constr type="t" for="ch" forName="L2TextContainer" refType="h" fact="0.16"/>
                        <dgm:constr type="b" for="ch" forName="L2TextContainer" refType="h" fact="0.45"/>
                        <dgm:constr type="w" for="ch" forName="DropPinPlaceHolder" refType="h" fact="0.16"/>
                        <dgm:constr type="h" for="ch" forName="DropPinPlaceHolder" refType="h" fact="0.16"/>
                        <dgm:constr type="t" for="ch" forName="DropPinPlaceHolder" refType="h" fact="0"/>
                        <dgm:constr type="r" for="ch" forName="DropPinPlaceHolder" refType="w"/>
                        <dgm:constr type="w" for="ch" forName="ConnectLine" refType="h" fact="0.01"/>
                        <dgm:constr type="ctrX" for="ch" forName="ConnectLine" refType="ctrX" refFor="ch" refForName="DropPinPlaceHolder"/>
                        <dgm:constr type="b" for="ch" forName="ConnectLine" refType="h" fact="0.5"/>
                        <dgm:constr type="t" for="ch" forName="ConnectLine" refType="b" refFor="ch" refForName="DropPinPlaceHolder" fact="0"/>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L1TextContainer" refType="w" fact="0.83"/>
                        <dgm:constr type="l" for="ch" forName="L1TextContainer" refType="w" fact="0"/>
                        <dgm:constr type="b" for="ch" forName="L1TextContainer" refType="h" fact="0.755"/>
                        <dgm:constr type="t" for="ch" forName="L1TextContainer" refType="h" fact="0.6"/>
                        <dgm:constr type="w" for="ch" forName="L2TextContainer" refType="w" fact="0.83"/>
                        <dgm:constr type="l" for="ch" forName="L2TextContainer" refType="w" fact="0"/>
                        <dgm:constr type="b" for="ch" forName="L2TextContainer" refType="h" fact="0.99"/>
                        <dgm:constr type="t" for="ch" forName="L2TextContainer" refType="h" fact="0.755"/>
                        <dgm:constr type="w" for="ch" forName="DropPinPlaceHolder" refType="h" fact="0.16"/>
                        <dgm:constr type="h" for="ch" forName="DropPinPlaceHolder" refType="h" fact="0.16"/>
                        <dgm:constr type="b" for="ch" forName="DropPinPlaceHolder" refType="h"/>
                        <dgm:constr type="r" for="ch" forName="DropPinPlaceHolder" refType="w"/>
                        <dgm:constr type="w" for="ch" forName="ConnectLine" refType="h" fact="0.01"/>
                        <dgm:constr type="ctrX" for="ch" forName="ConnectLine" refType="ctrX" refFor="ch" refForName="DropPinPlaceHolder"/>
                        <dgm:constr type="t" for="ch" forName="ConnectLine" refType="h" fact="0.5"/>
                        <dgm:constr type="b" for="ch" forName="ConnectLine" refType="b" refFor="ch" refForName="DropPinPlaceHolder"/>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EmptyPlaceHolder" refType="w"/>
                        <dgm:constr type="h" for="ch" forName="EmptyPlaceHolder" refType="h" fact="0.5"/>
                        <dgm:constr type="t" for="ch" forName="EmptyPlaceHolder" refType="h" fact="0"/>
                      </dgm:constrLst>
                    </dgm:else>
                  </dgm:choose>
                </dgm:else>
              </dgm:choose>
              <dgm:layoutNode name="DropPinPlaceHolder">
                <dgm:alg type="composite"/>
                <dgm:shape xmlns:r="http://schemas.openxmlformats.org/officeDocument/2006/relationships" r:blip="">
                  <dgm:adjLst/>
                </dgm:shape>
                <dgm:constrLst>
                  <dgm:constr type="w" for="ch" forName="DropPin" refType="w" fact="0"/>
                  <dgm:constr type="h" for="ch" forName="DropPin" refType="h" fact="0"/>
                  <dgm:constr type="ctrX" for="ch" forName="DropPin" refType="w" fact="0"/>
                  <dgm:constr type="ctrY" for="ch" forName="DropPin" refType="h" fact="0"/>
                  <dgm:constr type="w" for="ch" forName="Ellipse" refType="w" refFor="ch" refForName="DropPin" fact="0"/>
                  <dgm:constr type="h" for="ch" forName="Ellipse" refType="w" refFor="ch" refForName="DropPin" fact="0"/>
                  <dgm:constr type="ctrX" for="ch" forName="Ellipse" refType="ctrX" refFor="ch" refForName="DropPin" fact="0"/>
                  <dgm:constr type="ctrY" for="ch" forName="Ellipse" refType="ctrY" refFor="ch" refForName="DropPin" fact="0"/>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if>
                  <dgm:else name="Name88">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dgm:constr type="tMarg"/>
                  <dgm:constr type="bMarg"/>
                </dgm:constrLst>
                <dgm:ruleLst>
                  <dgm:rule type="primFontSz" val="5" fact="NaN" max="NaN"/>
                </dgm:ruleLst>
              </dgm:layoutNode>
              <dgm:layoutNode name="ConnectLine" styleLbl="dkBgShp">
                <dgm:alg type="sp"/>
                <dgm:shape xmlns:r="http://schemas.openxmlformats.org/officeDocument/2006/relationships" type="rect" r:blip="">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presOf/>
                <dgm:constrLst/>
              </dgm:layoutNode>
              <dgm:layoutNode name="ConnectorPoint" moveWith="ConnectLine">
                <dgm:alg type="composite"/>
                <dgm:shape xmlns:r="http://schemas.openxmlformats.org/officeDocument/2006/relationships" r:blip="">
                  <dgm:adjLst/>
                </dgm:shape>
                <dgm:presOf/>
                <dgm:constrLst>
                  <dgm:constr type="w" for="ch" forName="Bullet" refType="w"/>
                  <dgm:constr type="h" for="ch" forName="Bullet" refType="w"/>
                  <dgm:constr type="ctrX" for="ch" forName="Bullet" refType="w" fact="0.5"/>
                  <dgm:constr type="ctrY" for="ch" forName="Bullet" refType="h" fact="0.5"/>
                </dgm:constrLst>
                <dgm:layoutNode name="Bullet" styleLbl="node1NoLn">
                  <dgm:alg type="sp"/>
                  <dgm:shape xmlns:r="http://schemas.openxmlformats.org/officeDocument/2006/relationships" type="ellipse" r:blip="" zOrderOff="10">
                    <dgm:adjLst/>
                  </dgm:shape>
                  <dgm:presOf/>
                  <dgm:constrLst/>
                </dgm:layoutNode>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6">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0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1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ltNode1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dk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3#5">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7" name="Shape 127"/>
          <p:cNvSpPr>
            <a:spLocks noGrp="1" noRot="1" noChangeAspect="1"/>
          </p:cNvSpPr>
          <p:nvPr>
            <p:ph type="sldImg"/>
          </p:nvPr>
        </p:nvSpPr>
        <p:spPr>
          <a:xfrm>
            <a:off x="1143000" y="685800"/>
            <a:ext cx="4572000" cy="3429000"/>
          </a:xfrm>
          <a:prstGeom prst="rect">
            <a:avLst/>
          </a:prstGeom>
        </p:spPr>
        <p:txBody>
          <a:bodyPr/>
          <a:lstStyle/>
          <a:p>
            <a:endParaRPr/>
          </a:p>
        </p:txBody>
      </p:sp>
      <p:sp>
        <p:nvSpPr>
          <p:cNvPr id="128" name="Shape 12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r>
              <a:rPr lang="it-IT" dirty="0"/>
              <a:t>Durante il laboratorio sono emerse difficoltà </a:t>
            </a:r>
          </a:p>
        </p:txBody>
      </p:sp>
    </p:spTree>
    <p:extLst>
      <p:ext uri="{BB962C8B-B14F-4D97-AF65-F5344CB8AC3E}">
        <p14:creationId xmlns:p14="http://schemas.microsoft.com/office/powerpoint/2010/main" val="119428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569668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r>
              <a:rPr lang="it-IT" sz="1200" dirty="0">
                <a:effectLst/>
                <a:latin typeface="+mj-lt"/>
                <a:ea typeface="+mj-ea"/>
                <a:cs typeface="+mj-cs"/>
                <a:sym typeface="Calibri"/>
              </a:rPr>
              <a:t>Moodle consente infatti di proporre esperienze didattiche in cui gli studenti partecipano attivamente, collaborano, confrontano strategie, producono contenuti e ricevono feedback lungo il percorso [2, 3]. Attività come discussioni guidate, revisioni tra pari, studi di caso, lavori di gruppo e produzioni collaborative possono essere tradotte in attività didattiche strutturate su Moodle. Forum, wiki, glossari, database e workshop consentono di sostenere forme diverse di partecipazione, mentre gruppi, condizioni di accesso e criteri di completamento permettono di organizzare sequenze differenziate e di monitorare la progressione degli studenti. </a:t>
            </a:r>
            <a:endParaRPr lang="it-IT" sz="1800"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57963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it-IT" sz="1200" dirty="0">
                <a:effectLst/>
                <a:latin typeface="+mj-lt"/>
                <a:ea typeface="+mj-ea"/>
                <a:cs typeface="+mj-cs"/>
                <a:sym typeface="Calibri"/>
              </a:rPr>
              <a:t>Scheda strutturata, pensata per guidare i docenti nella progettazione dell’attività e nella sua implementazione sulla piattaforma. </a:t>
            </a:r>
          </a:p>
          <a:p>
            <a:pPr marL="0" marR="0" lvl="0" indent="0" defTabSz="914400" eaLnBrk="1" fontAlgn="auto" latinLnBrk="0" hangingPunct="1">
              <a:lnSpc>
                <a:spcPct val="100000"/>
              </a:lnSpc>
              <a:spcBef>
                <a:spcPts val="0"/>
              </a:spcBef>
              <a:spcAft>
                <a:spcPts val="0"/>
              </a:spcAft>
              <a:buClrTx/>
              <a:buSzTx/>
              <a:buFontTx/>
              <a:buNone/>
              <a:tabLst/>
              <a:defRPr/>
            </a:pPr>
            <a:r>
              <a:rPr lang="it-IT" sz="1200" dirty="0">
                <a:effectLst/>
                <a:latin typeface="+mj-lt"/>
                <a:ea typeface="+mj-ea"/>
                <a:cs typeface="+mj-cs"/>
                <a:sym typeface="Calibri"/>
              </a:rPr>
              <a:t>La scheda distingue due dimensioni progettuali, strettamente collegate tra loro e non riconducibili a una sequenza rigidamente lineare. </a:t>
            </a:r>
          </a:p>
          <a:p>
            <a:pPr marL="0" marR="0" lvl="0" indent="0" defTabSz="914400" eaLnBrk="1" fontAlgn="auto" latinLnBrk="0" hangingPunct="1">
              <a:lnSpc>
                <a:spcPct val="100000"/>
              </a:lnSpc>
              <a:spcBef>
                <a:spcPts val="0"/>
              </a:spcBef>
              <a:spcAft>
                <a:spcPts val="0"/>
              </a:spcAft>
              <a:buClrTx/>
              <a:buSzTx/>
              <a:buFontTx/>
              <a:buNone/>
              <a:tabLst/>
              <a:defRPr/>
            </a:pPr>
            <a:r>
              <a:rPr lang="it-IT" sz="1200" dirty="0">
                <a:effectLst/>
                <a:latin typeface="+mj-lt"/>
                <a:ea typeface="+mj-ea"/>
                <a:cs typeface="+mj-cs"/>
                <a:sym typeface="Calibri"/>
              </a:rPr>
              <a:t>La prima dimensione riguarda la progettazione didattica dell’attività. In questa prospettiva il docente definisce gli elementi essenziali del percorso: gli obiettivi, i prerequisiti, la successione delle fasi, le azioni richieste agli studenti, l’organizzazione del lavoro collaborativo, i prodotti finali e le modalità di valutazione. La seconda dimensione riguarda l’implementazione dell’attività in Moodle. Per ciascuna fase occorre individuare le attività e le risorse più adeguate, e configurarne le impostazioni in funzione delle scelte progettuali. Ci sono inoltre da considerare le funzionalità di Moodle, come ad esempio, la gestione dei gruppi, i criteri di completamento, le condizioni per l’accesso, le modalità di valutazione, le rubriche di valutazione e i feedback. </a:t>
            </a:r>
          </a:p>
          <a:p>
            <a:pPr marL="0" marR="0" lvl="0" indent="0" defTabSz="914400" eaLnBrk="1" fontAlgn="auto" latinLnBrk="0" hangingPunct="1">
              <a:lnSpc>
                <a:spcPct val="100000"/>
              </a:lnSpc>
              <a:spcBef>
                <a:spcPts val="0"/>
              </a:spcBef>
              <a:spcAft>
                <a:spcPts val="0"/>
              </a:spcAft>
              <a:buClrTx/>
              <a:buSzTx/>
              <a:buFontTx/>
              <a:buNone/>
              <a:tabLst/>
              <a:defRPr/>
            </a:pPr>
            <a:endParaRPr lang="it-IT" sz="1200" dirty="0">
              <a:effectLst/>
              <a:latin typeface="+mj-lt"/>
              <a:ea typeface="+mj-ea"/>
              <a:cs typeface="+mj-cs"/>
              <a:sym typeface="Calibri"/>
            </a:endParaRPr>
          </a:p>
          <a:p>
            <a:pPr marL="0" marR="0" lvl="0" indent="0" defTabSz="914400" eaLnBrk="1" fontAlgn="auto" latinLnBrk="0" hangingPunct="1">
              <a:lnSpc>
                <a:spcPct val="100000"/>
              </a:lnSpc>
              <a:spcBef>
                <a:spcPts val="0"/>
              </a:spcBef>
              <a:spcAft>
                <a:spcPts val="0"/>
              </a:spcAft>
              <a:buClrTx/>
              <a:buSzTx/>
              <a:buFontTx/>
              <a:buNone/>
              <a:tabLst/>
              <a:defRPr/>
            </a:pPr>
            <a:r>
              <a:rPr lang="it-IT" sz="1200" dirty="0">
                <a:effectLst/>
                <a:latin typeface="+mj-lt"/>
                <a:ea typeface="+mj-ea"/>
                <a:cs typeface="+mj-cs"/>
                <a:sym typeface="Calibri"/>
              </a:rPr>
              <a:t>Le due dimensioni non sono indipendenti, ma si sviluppano in modo iterativo. Le scelte didattiche orientano la selezione e la configurazione degli strumenti di Moodle; allo stesso tempo, la conoscenza delle funzionalità e delle potenzialità della piattaforma può suggerire nuove modalità di partecipazione, collaborazione, personalizzazione e monitoraggio. La progettazione richiede quindi un confronto continuo tra ciò che si intende far fare agli studenti e le modalità con cui Moodle può sostenere tali attività.</a:t>
            </a:r>
          </a:p>
          <a:p>
            <a:endParaRPr lang="it-IT" dirty="0"/>
          </a:p>
        </p:txBody>
      </p:sp>
    </p:spTree>
    <p:extLst>
      <p:ext uri="{BB962C8B-B14F-4D97-AF65-F5344CB8AC3E}">
        <p14:creationId xmlns:p14="http://schemas.microsoft.com/office/powerpoint/2010/main" val="19286697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395962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D8784-2677-71EC-6BD5-05AA8FCFE762}"/>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1EE7966-7AAE-E3AD-484E-DA8A4962D5CD}"/>
              </a:ext>
            </a:extLst>
          </p:cNvPr>
          <p:cNvSpPr>
            <a:spLocks noGrp="1" noRot="1" noChangeAspect="1"/>
          </p:cNvSpPr>
          <p:nvPr>
            <p:ph type="sldImg"/>
          </p:nvPr>
        </p:nvSpPr>
        <p:spPr>
          <a:xfrm>
            <a:off x="381000" y="685800"/>
            <a:ext cx="6096000" cy="3429000"/>
          </a:xfrm>
        </p:spPr>
      </p:sp>
      <p:sp>
        <p:nvSpPr>
          <p:cNvPr id="3" name="Segnaposto note 2">
            <a:extLst>
              <a:ext uri="{FF2B5EF4-FFF2-40B4-BE49-F238E27FC236}">
                <a16:creationId xmlns:a16="http://schemas.microsoft.com/office/drawing/2014/main" id="{4942F100-DD0B-2477-E09A-F7EDFC9BC20C}"/>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6330127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276C5B-5870-41DD-4C24-1FB7C7CC3848}"/>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9C7C005D-A900-A5C1-7892-4ACA17596A37}"/>
              </a:ext>
            </a:extLst>
          </p:cNvPr>
          <p:cNvSpPr>
            <a:spLocks noGrp="1" noRot="1" noChangeAspect="1"/>
          </p:cNvSpPr>
          <p:nvPr>
            <p:ph type="sldImg"/>
          </p:nvPr>
        </p:nvSpPr>
        <p:spPr>
          <a:xfrm>
            <a:off x="381000" y="685800"/>
            <a:ext cx="6096000" cy="3429000"/>
          </a:xfrm>
        </p:spPr>
      </p:sp>
      <p:sp>
        <p:nvSpPr>
          <p:cNvPr id="3" name="Segnaposto note 2">
            <a:extLst>
              <a:ext uri="{FF2B5EF4-FFF2-40B4-BE49-F238E27FC236}">
                <a16:creationId xmlns:a16="http://schemas.microsoft.com/office/drawing/2014/main" id="{39A325A5-D604-2385-0627-4159BEE12134}"/>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1777537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6F6FD-C741-337D-B97D-3C65C2892469}"/>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B7932CE-1751-9297-DDA5-481AEA0BC487}"/>
              </a:ext>
            </a:extLst>
          </p:cNvPr>
          <p:cNvSpPr>
            <a:spLocks noGrp="1" noRot="1" noChangeAspect="1"/>
          </p:cNvSpPr>
          <p:nvPr>
            <p:ph type="sldImg"/>
          </p:nvPr>
        </p:nvSpPr>
        <p:spPr>
          <a:xfrm>
            <a:off x="381000" y="685800"/>
            <a:ext cx="6096000" cy="3429000"/>
          </a:xfrm>
        </p:spPr>
      </p:sp>
      <p:sp>
        <p:nvSpPr>
          <p:cNvPr id="3" name="Segnaposto note 2">
            <a:extLst>
              <a:ext uri="{FF2B5EF4-FFF2-40B4-BE49-F238E27FC236}">
                <a16:creationId xmlns:a16="http://schemas.microsoft.com/office/drawing/2014/main" id="{46E8654A-8A77-0C00-F929-F7CFCAECE656}"/>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2556317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ADC26-6F51-6442-34CC-90044A2CD5A0}"/>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C74367C1-46FD-FB10-7964-34D7AA33CE71}"/>
              </a:ext>
            </a:extLst>
          </p:cNvPr>
          <p:cNvSpPr>
            <a:spLocks noGrp="1" noRot="1" noChangeAspect="1"/>
          </p:cNvSpPr>
          <p:nvPr>
            <p:ph type="sldImg"/>
          </p:nvPr>
        </p:nvSpPr>
        <p:spPr>
          <a:xfrm>
            <a:off x="381000" y="685800"/>
            <a:ext cx="6096000" cy="3429000"/>
          </a:xfrm>
        </p:spPr>
      </p:sp>
      <p:sp>
        <p:nvSpPr>
          <p:cNvPr id="3" name="Segnaposto note 2">
            <a:extLst>
              <a:ext uri="{FF2B5EF4-FFF2-40B4-BE49-F238E27FC236}">
                <a16:creationId xmlns:a16="http://schemas.microsoft.com/office/drawing/2014/main" id="{FCC45E29-C406-B8F0-385C-BF8E11CFF431}"/>
              </a:ext>
            </a:extLst>
          </p:cNvPr>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4891162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pPr lvl="0"/>
            <a:r>
              <a:rPr lang="it-IT" b="0" i="0" baseline="0" dirty="0"/>
              <a:t>Tecnica poco strutturata di solito in 2 fasi</a:t>
            </a:r>
            <a:endParaRPr lang="it-IT" dirty="0"/>
          </a:p>
          <a:p>
            <a:pPr lvl="1"/>
            <a:r>
              <a:rPr lang="it-IT" b="0" i="0" baseline="0" dirty="0"/>
              <a:t>Fase1: si possono analizzare dei materiali e poi si discute in plenaria rispetto al tema, per condividere le informazioni trovate e creare una certa conoscenza iniziale comune rispetto al tema. Nella seconda fase si lavora divisi in gruppi piccoli per creare un artefatto (una mappa, un plastico, un disegno, o altro), per produrre il quale serva mettere a frutto quanto appreso nella prima fase.</a:t>
            </a:r>
            <a:endParaRPr lang="it-IT" dirty="0"/>
          </a:p>
          <a:p>
            <a:endParaRPr lang="it-IT" dirty="0"/>
          </a:p>
        </p:txBody>
      </p:sp>
    </p:spTree>
    <p:extLst>
      <p:ext uri="{BB962C8B-B14F-4D97-AF65-F5344CB8AC3E}">
        <p14:creationId xmlns:p14="http://schemas.microsoft.com/office/powerpoint/2010/main" val="41695479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r>
              <a:rPr lang="it-IT" sz="1800" dirty="0">
                <a:effectLst/>
                <a:latin typeface="Arial" panose="020B0604020202020204" pitchFamily="34" charset="0"/>
                <a:ea typeface="Times New Roman" panose="02020603050405020304" pitchFamily="18" charset="0"/>
                <a:cs typeface="Times New Roman" panose="02020603050405020304" pitchFamily="18" charset="0"/>
              </a:rPr>
              <a:t>Pozzi e altri [4, 5] hanno sviluppato un modello per supportare docenti ed educatori nella fase di ideazione e concettualizzazione di un’attività collaborativa. Il modello è uno strumento concettuale che supporta la fase di ideazione di un’attività collaborativa definendola in termini di quattro componenti (le 4T): il Task (Compito), il Team/s (Gruppo/i), il Time (Tempo) e la Technology (Tecnologia). Gli autori hanno concettualizzato anche un gioco basato sul modello che comprende delle carte e un tabellone e costituisce uno strumento utile in fase di progettazione.</a:t>
            </a:r>
            <a:endParaRPr lang="it-IT" dirty="0"/>
          </a:p>
        </p:txBody>
      </p:sp>
    </p:spTree>
    <p:extLst>
      <p:ext uri="{BB962C8B-B14F-4D97-AF65-F5344CB8AC3E}">
        <p14:creationId xmlns:p14="http://schemas.microsoft.com/office/powerpoint/2010/main" val="31575314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r>
              <a:rPr lang="it-IT" sz="1800" dirty="0">
                <a:effectLst/>
                <a:latin typeface="Arial" panose="020B0604020202020204" pitchFamily="34" charset="0"/>
                <a:ea typeface="Times New Roman" panose="02020603050405020304" pitchFamily="18" charset="0"/>
                <a:cs typeface="Times New Roman" panose="02020603050405020304" pitchFamily="18" charset="0"/>
              </a:rPr>
              <a:t>Nella seguente tabella (Tab. 1) sono presentate in modo schematico alcune possibili attività collaborative implementate utilizzando le attività di Moodle. Per ogni attività la componente temporale può variare in fase di progettazione a seconda delle preferenze e delle necessità. Per lo svolgimento delle attività in gruppo è possibile impostare la suddivisione in gruppi a livello di corso o a livello della singola attività</a:t>
            </a:r>
            <a:endParaRPr lang="it-IT" dirty="0"/>
          </a:p>
        </p:txBody>
      </p:sp>
    </p:spTree>
    <p:extLst>
      <p:ext uri="{BB962C8B-B14F-4D97-AF65-F5344CB8AC3E}">
        <p14:creationId xmlns:p14="http://schemas.microsoft.com/office/powerpoint/2010/main" val="26743906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Diapositiva titolo">
    <p:spTree>
      <p:nvGrpSpPr>
        <p:cNvPr id="1" name=""/>
        <p:cNvGrpSpPr/>
        <p:nvPr/>
      </p:nvGrpSpPr>
      <p:grpSpPr>
        <a:xfrm>
          <a:off x="0" y="0"/>
          <a:ext cx="0" cy="0"/>
          <a:chOff x="0" y="0"/>
          <a:chExt cx="0" cy="0"/>
        </a:xfrm>
      </p:grpSpPr>
      <p:sp>
        <p:nvSpPr>
          <p:cNvPr id="15" name="Title Text"/>
          <p:cNvSpPr txBox="1">
            <a:spLocks noGrp="1"/>
          </p:cNvSpPr>
          <p:nvPr>
            <p:ph type="title"/>
          </p:nvPr>
        </p:nvSpPr>
        <p:spPr>
          <a:xfrm>
            <a:off x="1524000" y="599850"/>
            <a:ext cx="9144000" cy="2387602"/>
          </a:xfrm>
          <a:prstGeom prst="rect">
            <a:avLst/>
          </a:prstGeom>
        </p:spPr>
        <p:txBody>
          <a:bodyPr anchor="b"/>
          <a:lstStyle>
            <a:lvl1pPr algn="ctr">
              <a:defRPr sz="6000"/>
            </a:lvl1pPr>
          </a:lstStyle>
          <a:p>
            <a:r>
              <a:t>Title Text</a:t>
            </a:r>
          </a:p>
        </p:txBody>
      </p:sp>
      <p:sp>
        <p:nvSpPr>
          <p:cNvPr id="16" name="Body Level One…"/>
          <p:cNvSpPr txBox="1">
            <a:spLocks noGrp="1"/>
          </p:cNvSpPr>
          <p:nvPr>
            <p:ph type="body" sz="quarter" idx="1"/>
          </p:nvPr>
        </p:nvSpPr>
        <p:spPr>
          <a:xfrm>
            <a:off x="1524000" y="3079525"/>
            <a:ext cx="9144000" cy="1655766"/>
          </a:xfrm>
          <a:prstGeom prst="rect">
            <a:avLst/>
          </a:prstGeom>
        </p:spPr>
        <p:txBody>
          <a:bodyPr/>
          <a:lstStyle>
            <a:lvl1pPr marL="0" indent="0" algn="ctr">
              <a:buSzTx/>
              <a:buFontTx/>
              <a:buNone/>
              <a:defRPr sz="2400"/>
            </a:lvl1pPr>
            <a:lvl2pPr marL="0" indent="0" algn="ctr">
              <a:buSzTx/>
              <a:buFontTx/>
              <a:buNone/>
              <a:defRPr sz="2400"/>
            </a:lvl2pPr>
            <a:lvl3pPr marL="0" indent="0" algn="ctr">
              <a:buSzTx/>
              <a:buFontTx/>
              <a:buNone/>
              <a:defRPr sz="2400"/>
            </a:lvl3pPr>
            <a:lvl4pPr marL="0" indent="0" algn="ctr">
              <a:buSzTx/>
              <a:buFontTx/>
              <a:buNone/>
              <a:defRPr sz="2400"/>
            </a:lvl4pPr>
            <a:lvl5pPr marL="0" indent="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pic>
        <p:nvPicPr>
          <p:cNvPr id="17" name="Picture 12" descr="Picture 12"/>
          <p:cNvPicPr>
            <a:picLocks noChangeAspect="1"/>
          </p:cNvPicPr>
          <p:nvPr/>
        </p:nvPicPr>
        <p:blipFill>
          <a:blip r:embed="rId2"/>
          <a:stretch>
            <a:fillRect/>
          </a:stretch>
        </p:blipFill>
        <p:spPr>
          <a:xfrm>
            <a:off x="200143" y="136958"/>
            <a:ext cx="1144934" cy="465608"/>
          </a:xfrm>
          <a:prstGeom prst="rect">
            <a:avLst/>
          </a:prstGeom>
          <a:ln w="12700">
            <a:miter lim="400000"/>
          </a:ln>
        </p:spPr>
      </p:pic>
      <p:pic>
        <p:nvPicPr>
          <p:cNvPr id="18" name="moodlemoot-italia2026-logo-black.png" descr="moodlemoot-italia2026-logo-black.png"/>
          <p:cNvPicPr>
            <a:picLocks noChangeAspect="1"/>
          </p:cNvPicPr>
          <p:nvPr/>
        </p:nvPicPr>
        <p:blipFill>
          <a:blip r:embed="rId3"/>
          <a:srcRect l="48" r="48"/>
          <a:stretch>
            <a:fillRect/>
          </a:stretch>
        </p:blipFill>
        <p:spPr>
          <a:xfrm>
            <a:off x="9911612" y="136958"/>
            <a:ext cx="2080199" cy="472274"/>
          </a:xfrm>
          <a:prstGeom prst="rect">
            <a:avLst/>
          </a:prstGeom>
          <a:ln w="12700">
            <a:miter lim="400000"/>
          </a:ln>
        </p:spPr>
      </p:pic>
      <p:sp>
        <p:nvSpPr>
          <p:cNvPr id="19" name="Rectangle"/>
          <p:cNvSpPr/>
          <p:nvPr/>
        </p:nvSpPr>
        <p:spPr>
          <a:xfrm>
            <a:off x="-1" y="6755098"/>
            <a:ext cx="12192001" cy="105868"/>
          </a:xfrm>
          <a:prstGeom prst="rect">
            <a:avLst/>
          </a:prstGeom>
          <a:solidFill>
            <a:srgbClr val="F08017"/>
          </a:solidFill>
          <a:ln w="12700">
            <a:miter lim="400000"/>
          </a:ln>
        </p:spPr>
        <p:txBody>
          <a:bodyPr lIns="45718" tIns="45718" rIns="45718" bIns="45718" anchor="ctr"/>
          <a:lstStyle/>
          <a:p>
            <a:pPr>
              <a:defRPr>
                <a:latin typeface="+mj-lt"/>
                <a:ea typeface="+mj-ea"/>
                <a:cs typeface="+mj-cs"/>
                <a:sym typeface="Calibri"/>
              </a:defRPr>
            </a:pPr>
            <a:endParaRPr/>
          </a:p>
        </p:txBody>
      </p:sp>
      <p:pic>
        <p:nvPicPr>
          <p:cNvPr id="20" name="alessandria skyline.png" descr="alessandria skyline.png"/>
          <p:cNvPicPr>
            <a:picLocks noChangeAspect="1"/>
          </p:cNvPicPr>
          <p:nvPr/>
        </p:nvPicPr>
        <p:blipFill>
          <a:blip r:embed="rId4"/>
          <a:srcRect b="230"/>
          <a:stretch>
            <a:fillRect/>
          </a:stretch>
        </p:blipFill>
        <p:spPr>
          <a:xfrm>
            <a:off x="2060647" y="4371823"/>
            <a:ext cx="8070706" cy="2482745"/>
          </a:xfrm>
          <a:prstGeom prst="rect">
            <a:avLst/>
          </a:prstGeom>
          <a:ln w="12700">
            <a:miter lim="400000"/>
          </a:ln>
        </p:spPr>
      </p:pic>
      <p:sp>
        <p:nvSpPr>
          <p:cNvPr id="21" name="Slide Number"/>
          <p:cNvSpPr txBox="1">
            <a:spLocks noGrp="1"/>
          </p:cNvSpPr>
          <p:nvPr>
            <p:ph type="sldNum" sz="quarter" idx="2"/>
          </p:nvPr>
        </p:nvSpPr>
        <p:spPr>
          <a:xfrm>
            <a:off x="11862500" y="6573577"/>
            <a:ext cx="258623" cy="248303"/>
          </a:xfrm>
          <a:prstGeom prst="rect">
            <a:avLst/>
          </a:prstGeom>
        </p:spPr>
        <p:txBody>
          <a:bodyPr/>
          <a:lstStyle>
            <a:lvl1pPr>
              <a:defRPr>
                <a:solidFill>
                  <a:srgbClr val="F99837"/>
                </a:solidFill>
              </a:defRPr>
            </a:lvl1pPr>
          </a:lstStyle>
          <a:p>
            <a:fld id="{86CB4B4D-7CA3-9044-876B-883B54F8677D}" type="slidenum">
              <a:t>‹N›</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olo e contenuto">
    <p:spTree>
      <p:nvGrpSpPr>
        <p:cNvPr id="1" name=""/>
        <p:cNvGrpSpPr/>
        <p:nvPr/>
      </p:nvGrpSpPr>
      <p:grpSpPr>
        <a:xfrm>
          <a:off x="0" y="0"/>
          <a:ext cx="0" cy="0"/>
          <a:chOff x="0" y="0"/>
          <a:chExt cx="0" cy="0"/>
        </a:xfrm>
      </p:grpSpPr>
      <p:sp>
        <p:nvSpPr>
          <p:cNvPr id="28" name="Title Text"/>
          <p:cNvSpPr txBox="1">
            <a:spLocks noGrp="1"/>
          </p:cNvSpPr>
          <p:nvPr>
            <p:ph type="title"/>
          </p:nvPr>
        </p:nvSpPr>
        <p:spPr>
          <a:prstGeom prst="rect">
            <a:avLst/>
          </a:prstGeom>
        </p:spPr>
        <p:txBody>
          <a:bodyPr/>
          <a:lstStyle/>
          <a:p>
            <a:r>
              <a:t>Title Text</a:t>
            </a:r>
          </a:p>
        </p:txBody>
      </p:sp>
      <p:sp>
        <p:nvSpPr>
          <p:cNvPr id="29"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30"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Intestazione sezione">
    <p:spTree>
      <p:nvGrpSpPr>
        <p:cNvPr id="1" name=""/>
        <p:cNvGrpSpPr/>
        <p:nvPr/>
      </p:nvGrpSpPr>
      <p:grpSpPr>
        <a:xfrm>
          <a:off x="0" y="0"/>
          <a:ext cx="0" cy="0"/>
          <a:chOff x="0" y="0"/>
          <a:chExt cx="0" cy="0"/>
        </a:xfrm>
      </p:grpSpPr>
      <p:sp>
        <p:nvSpPr>
          <p:cNvPr id="37" name="Title Text"/>
          <p:cNvSpPr txBox="1">
            <a:spLocks noGrp="1"/>
          </p:cNvSpPr>
          <p:nvPr>
            <p:ph type="title"/>
          </p:nvPr>
        </p:nvSpPr>
        <p:spPr>
          <a:xfrm>
            <a:off x="831850" y="1709738"/>
            <a:ext cx="10515600" cy="2852737"/>
          </a:xfrm>
          <a:prstGeom prst="rect">
            <a:avLst/>
          </a:prstGeom>
        </p:spPr>
        <p:txBody>
          <a:bodyPr anchor="b"/>
          <a:lstStyle>
            <a:lvl1pPr>
              <a:defRPr sz="6000"/>
            </a:lvl1pPr>
          </a:lstStyle>
          <a:p>
            <a:r>
              <a:t>Title Text</a:t>
            </a:r>
          </a:p>
        </p:txBody>
      </p:sp>
      <p:sp>
        <p:nvSpPr>
          <p:cNvPr id="38" name="Body Level One…"/>
          <p:cNvSpPr txBox="1">
            <a:spLocks noGrp="1"/>
          </p:cNvSpPr>
          <p:nvPr>
            <p:ph type="body" sz="quarter" idx="1"/>
          </p:nvPr>
        </p:nvSpPr>
        <p:spPr>
          <a:xfrm>
            <a:off x="831850" y="4589462"/>
            <a:ext cx="10515600" cy="1500190"/>
          </a:xfrm>
          <a:prstGeom prst="rect">
            <a:avLst/>
          </a:prstGeom>
        </p:spPr>
        <p:txBody>
          <a:bodyPr/>
          <a:lstStyle>
            <a:lvl1pPr marL="0" indent="0">
              <a:buSzTx/>
              <a:buFontTx/>
              <a:buNone/>
              <a:defRPr sz="2400">
                <a:solidFill>
                  <a:srgbClr val="888888"/>
                </a:solidFill>
              </a:defRPr>
            </a:lvl1pPr>
            <a:lvl2pPr marL="0" indent="0">
              <a:buSzTx/>
              <a:buFontTx/>
              <a:buNone/>
              <a:defRPr sz="2400">
                <a:solidFill>
                  <a:srgbClr val="888888"/>
                </a:solidFill>
              </a:defRPr>
            </a:lvl2pPr>
            <a:lvl3pPr marL="0" indent="0">
              <a:buSzTx/>
              <a:buFontTx/>
              <a:buNone/>
              <a:defRPr sz="2400">
                <a:solidFill>
                  <a:srgbClr val="888888"/>
                </a:solidFill>
              </a:defRPr>
            </a:lvl3pPr>
            <a:lvl4pPr marL="0" indent="0">
              <a:buSzTx/>
              <a:buFontTx/>
              <a:buNone/>
              <a:defRPr sz="2400">
                <a:solidFill>
                  <a:srgbClr val="888888"/>
                </a:solidFill>
              </a:defRPr>
            </a:lvl4pPr>
            <a:lvl5pPr marL="0" indent="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9" name="Rectangle"/>
          <p:cNvSpPr/>
          <p:nvPr/>
        </p:nvSpPr>
        <p:spPr>
          <a:xfrm>
            <a:off x="-3" y="6563300"/>
            <a:ext cx="12192005" cy="300596"/>
          </a:xfrm>
          <a:prstGeom prst="rect">
            <a:avLst/>
          </a:prstGeom>
          <a:solidFill>
            <a:srgbClr val="F99737"/>
          </a:solidFill>
          <a:ln w="12700">
            <a:miter lim="400000"/>
          </a:ln>
        </p:spPr>
        <p:txBody>
          <a:bodyPr lIns="45718" tIns="45718" rIns="45718" bIns="45718" anchor="ctr"/>
          <a:lstStyle/>
          <a:p>
            <a:pPr>
              <a:defRPr sz="1200">
                <a:latin typeface="+mj-lt"/>
                <a:ea typeface="+mj-ea"/>
                <a:cs typeface="+mj-cs"/>
                <a:sym typeface="Calibri"/>
              </a:defRPr>
            </a:pPr>
            <a:endParaRPr/>
          </a:p>
        </p:txBody>
      </p:sp>
      <p:sp>
        <p:nvSpPr>
          <p:cNvPr id="40" name="MoodleMoot Italia 2022  - Urbino"/>
          <p:cNvSpPr txBox="1"/>
          <p:nvPr/>
        </p:nvSpPr>
        <p:spPr>
          <a:xfrm>
            <a:off x="4347850" y="6589448"/>
            <a:ext cx="3496298" cy="2483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p>
            <a:pPr algn="ctr">
              <a:defRPr sz="1200">
                <a:solidFill>
                  <a:srgbClr val="FFFFFF"/>
                </a:solidFill>
                <a:latin typeface="+mj-lt"/>
                <a:ea typeface="+mj-ea"/>
                <a:cs typeface="+mj-cs"/>
                <a:sym typeface="Calibri"/>
              </a:defRPr>
            </a:pPr>
            <a:r>
              <a:t>MoodleMoot Italia 2026 - Alessandria</a:t>
            </a:r>
          </a:p>
        </p:txBody>
      </p:sp>
      <p:pic>
        <p:nvPicPr>
          <p:cNvPr id="41" name="Picture 11" descr="Picture 11"/>
          <p:cNvPicPr>
            <a:picLocks noChangeAspect="1"/>
          </p:cNvPicPr>
          <p:nvPr/>
        </p:nvPicPr>
        <p:blipFill>
          <a:blip r:embed="rId2"/>
          <a:stretch>
            <a:fillRect/>
          </a:stretch>
        </p:blipFill>
        <p:spPr>
          <a:xfrm>
            <a:off x="200143" y="136958"/>
            <a:ext cx="1144934" cy="465608"/>
          </a:xfrm>
          <a:prstGeom prst="rect">
            <a:avLst/>
          </a:prstGeom>
          <a:ln w="12700">
            <a:miter lim="400000"/>
          </a:ln>
        </p:spPr>
      </p:pic>
      <p:pic>
        <p:nvPicPr>
          <p:cNvPr id="42" name="moodlemoot-italia2026-logo-black.png" descr="moodlemoot-italia2026-logo-black.png"/>
          <p:cNvPicPr>
            <a:picLocks noChangeAspect="1"/>
          </p:cNvPicPr>
          <p:nvPr/>
        </p:nvPicPr>
        <p:blipFill>
          <a:blip r:embed="rId3"/>
          <a:stretch>
            <a:fillRect/>
          </a:stretch>
        </p:blipFill>
        <p:spPr>
          <a:xfrm>
            <a:off x="9911612" y="128399"/>
            <a:ext cx="2063383" cy="468002"/>
          </a:xfrm>
          <a:prstGeom prst="rect">
            <a:avLst/>
          </a:prstGeom>
          <a:ln w="12700">
            <a:miter lim="400000"/>
          </a:ln>
        </p:spPr>
      </p:pic>
      <p:sp>
        <p:nvSpPr>
          <p:cNvPr id="43"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Due contenuti">
    <p:spTree>
      <p:nvGrpSpPr>
        <p:cNvPr id="1" name=""/>
        <p:cNvGrpSpPr/>
        <p:nvPr/>
      </p:nvGrpSpPr>
      <p:grpSpPr>
        <a:xfrm>
          <a:off x="0" y="0"/>
          <a:ext cx="0" cy="0"/>
          <a:chOff x="0" y="0"/>
          <a:chExt cx="0" cy="0"/>
        </a:xfrm>
      </p:grpSpPr>
      <p:sp>
        <p:nvSpPr>
          <p:cNvPr id="50" name="Title Text"/>
          <p:cNvSpPr txBox="1">
            <a:spLocks noGrp="1"/>
          </p:cNvSpPr>
          <p:nvPr>
            <p:ph type="title"/>
          </p:nvPr>
        </p:nvSpPr>
        <p:spPr>
          <a:xfrm>
            <a:off x="838200" y="688975"/>
            <a:ext cx="10515600" cy="1325563"/>
          </a:xfrm>
          <a:prstGeom prst="rect">
            <a:avLst/>
          </a:prstGeom>
        </p:spPr>
        <p:txBody>
          <a:bodyPr/>
          <a:lstStyle/>
          <a:p>
            <a:r>
              <a:t>Title Text</a:t>
            </a:r>
          </a:p>
        </p:txBody>
      </p:sp>
      <p:sp>
        <p:nvSpPr>
          <p:cNvPr id="51" name="Body Level One…"/>
          <p:cNvSpPr txBox="1">
            <a:spLocks noGrp="1"/>
          </p:cNvSpPr>
          <p:nvPr>
            <p:ph type="body" sz="half" idx="1"/>
          </p:nvPr>
        </p:nvSpPr>
        <p:spPr>
          <a:xfrm>
            <a:off x="838200" y="214947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2" name="Rectangle"/>
          <p:cNvSpPr/>
          <p:nvPr/>
        </p:nvSpPr>
        <p:spPr>
          <a:xfrm>
            <a:off x="-3" y="6563300"/>
            <a:ext cx="12192005" cy="300596"/>
          </a:xfrm>
          <a:prstGeom prst="rect">
            <a:avLst/>
          </a:prstGeom>
          <a:solidFill>
            <a:srgbClr val="F99737"/>
          </a:solidFill>
          <a:ln w="12700">
            <a:miter lim="400000"/>
          </a:ln>
        </p:spPr>
        <p:txBody>
          <a:bodyPr lIns="45718" tIns="45718" rIns="45718" bIns="45718" anchor="ctr"/>
          <a:lstStyle/>
          <a:p>
            <a:pPr>
              <a:defRPr sz="1200">
                <a:latin typeface="+mj-lt"/>
                <a:ea typeface="+mj-ea"/>
                <a:cs typeface="+mj-cs"/>
                <a:sym typeface="Calibri"/>
              </a:defRPr>
            </a:pPr>
            <a:endParaRPr/>
          </a:p>
        </p:txBody>
      </p:sp>
      <p:pic>
        <p:nvPicPr>
          <p:cNvPr id="53" name="Picture 11" descr="Picture 11"/>
          <p:cNvPicPr>
            <a:picLocks noChangeAspect="1"/>
          </p:cNvPicPr>
          <p:nvPr/>
        </p:nvPicPr>
        <p:blipFill>
          <a:blip r:embed="rId2"/>
          <a:stretch>
            <a:fillRect/>
          </a:stretch>
        </p:blipFill>
        <p:spPr>
          <a:xfrm>
            <a:off x="200143" y="136958"/>
            <a:ext cx="1144934" cy="465608"/>
          </a:xfrm>
          <a:prstGeom prst="rect">
            <a:avLst/>
          </a:prstGeom>
          <a:ln w="12700">
            <a:miter lim="400000"/>
          </a:ln>
        </p:spPr>
      </p:pic>
      <p:sp>
        <p:nvSpPr>
          <p:cNvPr id="54" name="MoodleMoot Italia 2022  - Urbino"/>
          <p:cNvSpPr txBox="1"/>
          <p:nvPr/>
        </p:nvSpPr>
        <p:spPr>
          <a:xfrm>
            <a:off x="4347850" y="6589448"/>
            <a:ext cx="3496298" cy="2483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p>
            <a:pPr algn="ctr">
              <a:defRPr sz="1200">
                <a:solidFill>
                  <a:srgbClr val="FFFFFF"/>
                </a:solidFill>
                <a:latin typeface="+mj-lt"/>
                <a:ea typeface="+mj-ea"/>
                <a:cs typeface="+mj-cs"/>
                <a:sym typeface="Calibri"/>
              </a:defRPr>
            </a:pPr>
            <a:r>
              <a:t>MoodleMoot Italia 2026 - Alessandria</a:t>
            </a:r>
          </a:p>
        </p:txBody>
      </p:sp>
      <p:pic>
        <p:nvPicPr>
          <p:cNvPr id="55" name="moodlemoot-italia2026-logo-black.png" descr="moodlemoot-italia2026-logo-black.png"/>
          <p:cNvPicPr>
            <a:picLocks noChangeAspect="1"/>
          </p:cNvPicPr>
          <p:nvPr/>
        </p:nvPicPr>
        <p:blipFill>
          <a:blip r:embed="rId3"/>
          <a:srcRect l="48" r="48"/>
          <a:stretch>
            <a:fillRect/>
          </a:stretch>
        </p:blipFill>
        <p:spPr>
          <a:xfrm>
            <a:off x="9911612" y="136958"/>
            <a:ext cx="2080199" cy="472274"/>
          </a:xfrm>
          <a:prstGeom prst="rect">
            <a:avLst/>
          </a:prstGeom>
          <a:ln w="12700">
            <a:miter lim="400000"/>
          </a:ln>
        </p:spPr>
      </p:pic>
      <p:sp>
        <p:nvSpPr>
          <p:cNvPr id="56"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Confronto">
    <p:spTree>
      <p:nvGrpSpPr>
        <p:cNvPr id="1" name=""/>
        <p:cNvGrpSpPr/>
        <p:nvPr/>
      </p:nvGrpSpPr>
      <p:grpSpPr>
        <a:xfrm>
          <a:off x="0" y="0"/>
          <a:ext cx="0" cy="0"/>
          <a:chOff x="0" y="0"/>
          <a:chExt cx="0" cy="0"/>
        </a:xfrm>
      </p:grpSpPr>
      <p:sp>
        <p:nvSpPr>
          <p:cNvPr id="63" name="Title Text"/>
          <p:cNvSpPr txBox="1">
            <a:spLocks noGrp="1"/>
          </p:cNvSpPr>
          <p:nvPr>
            <p:ph type="title"/>
          </p:nvPr>
        </p:nvSpPr>
        <p:spPr>
          <a:xfrm>
            <a:off x="839787" y="679450"/>
            <a:ext cx="10515601" cy="1325563"/>
          </a:xfrm>
          <a:prstGeom prst="rect">
            <a:avLst/>
          </a:prstGeom>
        </p:spPr>
        <p:txBody>
          <a:bodyPr/>
          <a:lstStyle/>
          <a:p>
            <a:r>
              <a:t>Title Text</a:t>
            </a:r>
          </a:p>
        </p:txBody>
      </p:sp>
      <p:sp>
        <p:nvSpPr>
          <p:cNvPr id="64" name="Body Level One…"/>
          <p:cNvSpPr txBox="1">
            <a:spLocks noGrp="1"/>
          </p:cNvSpPr>
          <p:nvPr>
            <p:ph type="body" sz="quarter" idx="1"/>
          </p:nvPr>
        </p:nvSpPr>
        <p:spPr>
          <a:xfrm>
            <a:off x="839787" y="1995488"/>
            <a:ext cx="5157790" cy="2333798"/>
          </a:xfrm>
          <a:prstGeom prst="rect">
            <a:avLst/>
          </a:prstGeom>
        </p:spPr>
        <p:txBody>
          <a:bodyPr anchor="b"/>
          <a:lstStyle>
            <a:lvl1pPr marL="0" indent="0">
              <a:buSzTx/>
              <a:buFontTx/>
              <a:buNone/>
              <a:defRPr sz="2400" b="1"/>
            </a:lvl1pPr>
            <a:lvl2pPr marL="0" indent="0">
              <a:buSzTx/>
              <a:buFontTx/>
              <a:buNone/>
              <a:defRPr sz="2400" b="1"/>
            </a:lvl2pPr>
            <a:lvl3pPr marL="0" indent="0">
              <a:buSzTx/>
              <a:buFontTx/>
              <a:buNone/>
              <a:defRPr sz="2400" b="1"/>
            </a:lvl3pPr>
            <a:lvl4pPr marL="0" indent="0">
              <a:buSzTx/>
              <a:buFontTx/>
              <a:buNone/>
              <a:defRPr sz="2400" b="1"/>
            </a:lvl4pPr>
            <a:lvl5pPr marL="0" indent="0">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65" name="Segnaposto testo 4"/>
          <p:cNvSpPr>
            <a:spLocks noGrp="1"/>
          </p:cNvSpPr>
          <p:nvPr>
            <p:ph type="body" sz="quarter" idx="21"/>
          </p:nvPr>
        </p:nvSpPr>
        <p:spPr>
          <a:xfrm>
            <a:off x="6172200" y="1995488"/>
            <a:ext cx="5183188" cy="823914"/>
          </a:xfrm>
          <a:prstGeom prst="rect">
            <a:avLst/>
          </a:prstGeom>
        </p:spPr>
        <p:txBody>
          <a:bodyPr anchor="b"/>
          <a:lstStyle/>
          <a:p>
            <a:endParaRPr/>
          </a:p>
        </p:txBody>
      </p:sp>
      <p:sp>
        <p:nvSpPr>
          <p:cNvPr id="66" name="Rectangle"/>
          <p:cNvSpPr/>
          <p:nvPr/>
        </p:nvSpPr>
        <p:spPr>
          <a:xfrm>
            <a:off x="-3" y="6563300"/>
            <a:ext cx="12192005" cy="300596"/>
          </a:xfrm>
          <a:prstGeom prst="rect">
            <a:avLst/>
          </a:prstGeom>
          <a:solidFill>
            <a:srgbClr val="F99737"/>
          </a:solidFill>
          <a:ln w="12700">
            <a:miter lim="400000"/>
          </a:ln>
        </p:spPr>
        <p:txBody>
          <a:bodyPr lIns="45718" tIns="45718" rIns="45718" bIns="45718" anchor="ctr"/>
          <a:lstStyle/>
          <a:p>
            <a:pPr>
              <a:defRPr sz="1200">
                <a:latin typeface="+mj-lt"/>
                <a:ea typeface="+mj-ea"/>
                <a:cs typeface="+mj-cs"/>
                <a:sym typeface="Calibri"/>
              </a:defRPr>
            </a:pPr>
            <a:endParaRPr/>
          </a:p>
        </p:txBody>
      </p:sp>
      <p:pic>
        <p:nvPicPr>
          <p:cNvPr id="67" name="Picture 12" descr="Picture 12"/>
          <p:cNvPicPr>
            <a:picLocks noChangeAspect="1"/>
          </p:cNvPicPr>
          <p:nvPr/>
        </p:nvPicPr>
        <p:blipFill>
          <a:blip r:embed="rId2"/>
          <a:stretch>
            <a:fillRect/>
          </a:stretch>
        </p:blipFill>
        <p:spPr>
          <a:xfrm>
            <a:off x="200143" y="136958"/>
            <a:ext cx="1144934" cy="465608"/>
          </a:xfrm>
          <a:prstGeom prst="rect">
            <a:avLst/>
          </a:prstGeom>
          <a:ln w="12700">
            <a:miter lim="400000"/>
          </a:ln>
        </p:spPr>
      </p:pic>
      <p:sp>
        <p:nvSpPr>
          <p:cNvPr id="68" name="MoodleMoot Italia 2022  - Urbino"/>
          <p:cNvSpPr txBox="1"/>
          <p:nvPr/>
        </p:nvSpPr>
        <p:spPr>
          <a:xfrm>
            <a:off x="4347850" y="6589448"/>
            <a:ext cx="3496298" cy="2483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p>
            <a:pPr algn="ctr">
              <a:defRPr sz="1200">
                <a:solidFill>
                  <a:srgbClr val="FFFFFF"/>
                </a:solidFill>
                <a:latin typeface="+mj-lt"/>
                <a:ea typeface="+mj-ea"/>
                <a:cs typeface="+mj-cs"/>
                <a:sym typeface="Calibri"/>
              </a:defRPr>
            </a:pPr>
            <a:r>
              <a:t>MoodleMoot Italia 2026 - Alessandria</a:t>
            </a:r>
          </a:p>
        </p:txBody>
      </p:sp>
      <p:pic>
        <p:nvPicPr>
          <p:cNvPr id="69" name="moodlemoot-italia2026-logo-black.png" descr="moodlemoot-italia2026-logo-black.png"/>
          <p:cNvPicPr>
            <a:picLocks noChangeAspect="1"/>
          </p:cNvPicPr>
          <p:nvPr/>
        </p:nvPicPr>
        <p:blipFill>
          <a:blip r:embed="rId3"/>
          <a:srcRect l="48" r="48"/>
          <a:stretch>
            <a:fillRect/>
          </a:stretch>
        </p:blipFill>
        <p:spPr>
          <a:xfrm>
            <a:off x="9911612" y="136958"/>
            <a:ext cx="2080199" cy="472274"/>
          </a:xfrm>
          <a:prstGeom prst="rect">
            <a:avLst/>
          </a:prstGeom>
          <a:ln w="12700">
            <a:miter lim="400000"/>
          </a:ln>
        </p:spPr>
      </p:pic>
      <p:sp>
        <p:nvSpPr>
          <p:cNvPr id="70"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Solo titolo">
    <p:spTree>
      <p:nvGrpSpPr>
        <p:cNvPr id="1" name=""/>
        <p:cNvGrpSpPr/>
        <p:nvPr/>
      </p:nvGrpSpPr>
      <p:grpSpPr>
        <a:xfrm>
          <a:off x="0" y="0"/>
          <a:ext cx="0" cy="0"/>
          <a:chOff x="0" y="0"/>
          <a:chExt cx="0" cy="0"/>
        </a:xfrm>
      </p:grpSpPr>
      <p:sp>
        <p:nvSpPr>
          <p:cNvPr id="77" name="Title Text"/>
          <p:cNvSpPr txBox="1">
            <a:spLocks noGrp="1"/>
          </p:cNvSpPr>
          <p:nvPr>
            <p:ph type="title"/>
          </p:nvPr>
        </p:nvSpPr>
        <p:spPr>
          <a:xfrm>
            <a:off x="838200" y="755650"/>
            <a:ext cx="10515600" cy="1325563"/>
          </a:xfrm>
          <a:prstGeom prst="rect">
            <a:avLst/>
          </a:prstGeom>
        </p:spPr>
        <p:txBody>
          <a:bodyPr/>
          <a:lstStyle/>
          <a:p>
            <a:r>
              <a:t>Title Text</a:t>
            </a:r>
          </a:p>
        </p:txBody>
      </p:sp>
      <p:sp>
        <p:nvSpPr>
          <p:cNvPr id="78" name="Rectangle"/>
          <p:cNvSpPr/>
          <p:nvPr/>
        </p:nvSpPr>
        <p:spPr>
          <a:xfrm>
            <a:off x="-3" y="6563300"/>
            <a:ext cx="12192005" cy="300596"/>
          </a:xfrm>
          <a:prstGeom prst="rect">
            <a:avLst/>
          </a:prstGeom>
          <a:solidFill>
            <a:srgbClr val="F99737"/>
          </a:solidFill>
          <a:ln w="12700">
            <a:miter lim="400000"/>
          </a:ln>
        </p:spPr>
        <p:txBody>
          <a:bodyPr lIns="45718" tIns="45718" rIns="45718" bIns="45718" anchor="ctr"/>
          <a:lstStyle/>
          <a:p>
            <a:pPr>
              <a:defRPr sz="1200">
                <a:latin typeface="+mj-lt"/>
                <a:ea typeface="+mj-ea"/>
                <a:cs typeface="+mj-cs"/>
                <a:sym typeface="Calibri"/>
              </a:defRPr>
            </a:pPr>
            <a:endParaRPr/>
          </a:p>
        </p:txBody>
      </p:sp>
      <p:pic>
        <p:nvPicPr>
          <p:cNvPr id="79" name="Picture 10" descr="Picture 10"/>
          <p:cNvPicPr>
            <a:picLocks noChangeAspect="1"/>
          </p:cNvPicPr>
          <p:nvPr/>
        </p:nvPicPr>
        <p:blipFill>
          <a:blip r:embed="rId2"/>
          <a:stretch>
            <a:fillRect/>
          </a:stretch>
        </p:blipFill>
        <p:spPr>
          <a:xfrm>
            <a:off x="200143" y="136958"/>
            <a:ext cx="1144934" cy="465608"/>
          </a:xfrm>
          <a:prstGeom prst="rect">
            <a:avLst/>
          </a:prstGeom>
          <a:ln w="12700">
            <a:miter lim="400000"/>
          </a:ln>
        </p:spPr>
      </p:pic>
      <p:sp>
        <p:nvSpPr>
          <p:cNvPr id="80" name="MoodleMoot Italia 2022  - Urbino"/>
          <p:cNvSpPr txBox="1"/>
          <p:nvPr/>
        </p:nvSpPr>
        <p:spPr>
          <a:xfrm>
            <a:off x="4347850" y="6589448"/>
            <a:ext cx="3496298" cy="2483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p>
            <a:pPr algn="ctr">
              <a:defRPr sz="1200">
                <a:solidFill>
                  <a:srgbClr val="FFFFFF"/>
                </a:solidFill>
                <a:latin typeface="+mj-lt"/>
                <a:ea typeface="+mj-ea"/>
                <a:cs typeface="+mj-cs"/>
                <a:sym typeface="Calibri"/>
              </a:defRPr>
            </a:pPr>
            <a:r>
              <a:t>MoodleMoot Italia 2026 - Alessandria</a:t>
            </a:r>
          </a:p>
        </p:txBody>
      </p:sp>
      <p:pic>
        <p:nvPicPr>
          <p:cNvPr id="81" name="moodlemoot-italia2026-logo-black.png" descr="moodlemoot-italia2026-logo-black.png"/>
          <p:cNvPicPr>
            <a:picLocks noChangeAspect="1"/>
          </p:cNvPicPr>
          <p:nvPr/>
        </p:nvPicPr>
        <p:blipFill>
          <a:blip r:embed="rId3"/>
          <a:srcRect l="48" r="48"/>
          <a:stretch>
            <a:fillRect/>
          </a:stretch>
        </p:blipFill>
        <p:spPr>
          <a:xfrm>
            <a:off x="9911612" y="136958"/>
            <a:ext cx="2080199" cy="472274"/>
          </a:xfrm>
          <a:prstGeom prst="rect">
            <a:avLst/>
          </a:prstGeom>
          <a:ln w="12700">
            <a:miter lim="400000"/>
          </a:ln>
        </p:spPr>
      </p:pic>
      <p:sp>
        <p:nvSpPr>
          <p:cNvPr id="82"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Vuota">
    <p:spTree>
      <p:nvGrpSpPr>
        <p:cNvPr id="1" name=""/>
        <p:cNvGrpSpPr/>
        <p:nvPr/>
      </p:nvGrpSpPr>
      <p:grpSpPr>
        <a:xfrm>
          <a:off x="0" y="0"/>
          <a:ext cx="0" cy="0"/>
          <a:chOff x="0" y="0"/>
          <a:chExt cx="0" cy="0"/>
        </a:xfrm>
      </p:grpSpPr>
      <p:sp>
        <p:nvSpPr>
          <p:cNvPr id="89" name="Rectangle"/>
          <p:cNvSpPr/>
          <p:nvPr/>
        </p:nvSpPr>
        <p:spPr>
          <a:xfrm>
            <a:off x="-3" y="6563300"/>
            <a:ext cx="12192005" cy="300596"/>
          </a:xfrm>
          <a:prstGeom prst="rect">
            <a:avLst/>
          </a:prstGeom>
          <a:solidFill>
            <a:srgbClr val="F99737"/>
          </a:solidFill>
          <a:ln w="12700">
            <a:miter lim="400000"/>
          </a:ln>
        </p:spPr>
        <p:txBody>
          <a:bodyPr lIns="45718" tIns="45718" rIns="45718" bIns="45718" anchor="ctr"/>
          <a:lstStyle/>
          <a:p>
            <a:pPr>
              <a:defRPr sz="1200">
                <a:latin typeface="+mj-lt"/>
                <a:ea typeface="+mj-ea"/>
                <a:cs typeface="+mj-cs"/>
                <a:sym typeface="Calibri"/>
              </a:defRPr>
            </a:pPr>
            <a:endParaRPr/>
          </a:p>
        </p:txBody>
      </p:sp>
      <p:pic>
        <p:nvPicPr>
          <p:cNvPr id="90" name="Picture 9" descr="Picture 9"/>
          <p:cNvPicPr>
            <a:picLocks noChangeAspect="1"/>
          </p:cNvPicPr>
          <p:nvPr/>
        </p:nvPicPr>
        <p:blipFill>
          <a:blip r:embed="rId2"/>
          <a:stretch>
            <a:fillRect/>
          </a:stretch>
        </p:blipFill>
        <p:spPr>
          <a:xfrm>
            <a:off x="200143" y="136958"/>
            <a:ext cx="1144934" cy="465608"/>
          </a:xfrm>
          <a:prstGeom prst="rect">
            <a:avLst/>
          </a:prstGeom>
          <a:ln w="12700">
            <a:miter lim="400000"/>
          </a:ln>
        </p:spPr>
      </p:pic>
      <p:sp>
        <p:nvSpPr>
          <p:cNvPr id="91" name="MoodleMoot Italia 2022  - Urbino"/>
          <p:cNvSpPr txBox="1"/>
          <p:nvPr/>
        </p:nvSpPr>
        <p:spPr>
          <a:xfrm>
            <a:off x="4347850" y="6589448"/>
            <a:ext cx="3496298" cy="2483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p>
            <a:pPr algn="ctr">
              <a:defRPr sz="1200">
                <a:solidFill>
                  <a:srgbClr val="FFFFFF"/>
                </a:solidFill>
                <a:latin typeface="+mj-lt"/>
                <a:ea typeface="+mj-ea"/>
                <a:cs typeface="+mj-cs"/>
                <a:sym typeface="Calibri"/>
              </a:defRPr>
            </a:pPr>
            <a:r>
              <a:t>MoodleMoot Italia 2026 - Alessandria</a:t>
            </a:r>
          </a:p>
        </p:txBody>
      </p:sp>
      <p:pic>
        <p:nvPicPr>
          <p:cNvPr id="92" name="moodlemoot-italia2026-logo-black.png" descr="moodlemoot-italia2026-logo-black.png"/>
          <p:cNvPicPr>
            <a:picLocks noChangeAspect="1"/>
          </p:cNvPicPr>
          <p:nvPr/>
        </p:nvPicPr>
        <p:blipFill>
          <a:blip r:embed="rId3"/>
          <a:srcRect l="48" r="48"/>
          <a:stretch>
            <a:fillRect/>
          </a:stretch>
        </p:blipFill>
        <p:spPr>
          <a:xfrm>
            <a:off x="9911612" y="136958"/>
            <a:ext cx="2080199" cy="472274"/>
          </a:xfrm>
          <a:prstGeom prst="rect">
            <a:avLst/>
          </a:prstGeom>
          <a:ln w="12700">
            <a:miter lim="400000"/>
          </a:ln>
        </p:spPr>
      </p:pic>
      <p:sp>
        <p:nvSpPr>
          <p:cNvPr id="93"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Contenuto con didascalia">
    <p:spTree>
      <p:nvGrpSpPr>
        <p:cNvPr id="1" name=""/>
        <p:cNvGrpSpPr/>
        <p:nvPr/>
      </p:nvGrpSpPr>
      <p:grpSpPr>
        <a:xfrm>
          <a:off x="0" y="0"/>
          <a:ext cx="0" cy="0"/>
          <a:chOff x="0" y="0"/>
          <a:chExt cx="0" cy="0"/>
        </a:xfrm>
      </p:grpSpPr>
      <p:sp>
        <p:nvSpPr>
          <p:cNvPr id="100" name="Title Text"/>
          <p:cNvSpPr txBox="1">
            <a:spLocks noGrp="1"/>
          </p:cNvSpPr>
          <p:nvPr>
            <p:ph type="title"/>
          </p:nvPr>
        </p:nvSpPr>
        <p:spPr>
          <a:xfrm>
            <a:off x="839787" y="723900"/>
            <a:ext cx="3932240" cy="1600200"/>
          </a:xfrm>
          <a:prstGeom prst="rect">
            <a:avLst/>
          </a:prstGeom>
        </p:spPr>
        <p:txBody>
          <a:bodyPr anchor="b"/>
          <a:lstStyle>
            <a:lvl1pPr>
              <a:defRPr sz="3200"/>
            </a:lvl1pPr>
          </a:lstStyle>
          <a:p>
            <a:r>
              <a:t>Title Text</a:t>
            </a:r>
          </a:p>
        </p:txBody>
      </p:sp>
      <p:sp>
        <p:nvSpPr>
          <p:cNvPr id="101" name="Body Level One…"/>
          <p:cNvSpPr txBox="1">
            <a:spLocks noGrp="1"/>
          </p:cNvSpPr>
          <p:nvPr>
            <p:ph type="body" sz="half" idx="1"/>
          </p:nvPr>
        </p:nvSpPr>
        <p:spPr>
          <a:xfrm>
            <a:off x="5183187" y="1254125"/>
            <a:ext cx="6172203"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102" name="Segnaposto testo 3"/>
          <p:cNvSpPr>
            <a:spLocks noGrp="1"/>
          </p:cNvSpPr>
          <p:nvPr>
            <p:ph type="body" sz="quarter" idx="21"/>
          </p:nvPr>
        </p:nvSpPr>
        <p:spPr>
          <a:xfrm>
            <a:off x="839787" y="2324100"/>
            <a:ext cx="3932238" cy="3811588"/>
          </a:xfrm>
          <a:prstGeom prst="rect">
            <a:avLst/>
          </a:prstGeom>
        </p:spPr>
        <p:txBody>
          <a:bodyPr/>
          <a:lstStyle/>
          <a:p>
            <a:endParaRPr/>
          </a:p>
        </p:txBody>
      </p:sp>
      <p:sp>
        <p:nvSpPr>
          <p:cNvPr id="103" name="Rectangle"/>
          <p:cNvSpPr/>
          <p:nvPr/>
        </p:nvSpPr>
        <p:spPr>
          <a:xfrm>
            <a:off x="-3" y="6563300"/>
            <a:ext cx="12192005" cy="300596"/>
          </a:xfrm>
          <a:prstGeom prst="rect">
            <a:avLst/>
          </a:prstGeom>
          <a:solidFill>
            <a:srgbClr val="F99737"/>
          </a:solidFill>
          <a:ln w="12700">
            <a:miter lim="400000"/>
          </a:ln>
        </p:spPr>
        <p:txBody>
          <a:bodyPr lIns="45718" tIns="45718" rIns="45718" bIns="45718" anchor="ctr"/>
          <a:lstStyle/>
          <a:p>
            <a:pPr>
              <a:defRPr sz="1200">
                <a:latin typeface="+mj-lt"/>
                <a:ea typeface="+mj-ea"/>
                <a:cs typeface="+mj-cs"/>
                <a:sym typeface="Calibri"/>
              </a:defRPr>
            </a:pPr>
            <a:endParaRPr/>
          </a:p>
        </p:txBody>
      </p:sp>
      <p:pic>
        <p:nvPicPr>
          <p:cNvPr id="104" name="Picture 12" descr="Picture 12"/>
          <p:cNvPicPr>
            <a:picLocks noChangeAspect="1"/>
          </p:cNvPicPr>
          <p:nvPr/>
        </p:nvPicPr>
        <p:blipFill>
          <a:blip r:embed="rId2"/>
          <a:stretch>
            <a:fillRect/>
          </a:stretch>
        </p:blipFill>
        <p:spPr>
          <a:xfrm>
            <a:off x="200143" y="136958"/>
            <a:ext cx="1144934" cy="465608"/>
          </a:xfrm>
          <a:prstGeom prst="rect">
            <a:avLst/>
          </a:prstGeom>
          <a:ln w="12700">
            <a:miter lim="400000"/>
          </a:ln>
        </p:spPr>
      </p:pic>
      <p:sp>
        <p:nvSpPr>
          <p:cNvPr id="105" name="MoodleMoot Italia 2022  - Urbino"/>
          <p:cNvSpPr txBox="1"/>
          <p:nvPr/>
        </p:nvSpPr>
        <p:spPr>
          <a:xfrm>
            <a:off x="4347850" y="6589448"/>
            <a:ext cx="3496298" cy="2483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p>
            <a:pPr algn="ctr">
              <a:defRPr sz="1200">
                <a:solidFill>
                  <a:srgbClr val="FFFFFF"/>
                </a:solidFill>
                <a:latin typeface="+mj-lt"/>
                <a:ea typeface="+mj-ea"/>
                <a:cs typeface="+mj-cs"/>
                <a:sym typeface="Calibri"/>
              </a:defRPr>
            </a:pPr>
            <a:r>
              <a:t>MoodleMoot Italia 2026 - Alessandria</a:t>
            </a:r>
          </a:p>
        </p:txBody>
      </p:sp>
      <p:pic>
        <p:nvPicPr>
          <p:cNvPr id="106" name="moodlemoot-italia2026-logo-black.png" descr="moodlemoot-italia2026-logo-black.png"/>
          <p:cNvPicPr>
            <a:picLocks noChangeAspect="1"/>
          </p:cNvPicPr>
          <p:nvPr/>
        </p:nvPicPr>
        <p:blipFill>
          <a:blip r:embed="rId3"/>
          <a:srcRect l="48" r="48"/>
          <a:stretch>
            <a:fillRect/>
          </a:stretch>
        </p:blipFill>
        <p:spPr>
          <a:xfrm>
            <a:off x="9911612" y="136958"/>
            <a:ext cx="2080199" cy="472274"/>
          </a:xfrm>
          <a:prstGeom prst="rect">
            <a:avLst/>
          </a:prstGeom>
          <a:ln w="12700">
            <a:miter lim="400000"/>
          </a:ln>
        </p:spPr>
      </p:pic>
      <p:sp>
        <p:nvSpPr>
          <p:cNvPr id="107"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Immagine con didascalia">
    <p:spTree>
      <p:nvGrpSpPr>
        <p:cNvPr id="1" name=""/>
        <p:cNvGrpSpPr/>
        <p:nvPr/>
      </p:nvGrpSpPr>
      <p:grpSpPr>
        <a:xfrm>
          <a:off x="0" y="0"/>
          <a:ext cx="0" cy="0"/>
          <a:chOff x="0" y="0"/>
          <a:chExt cx="0" cy="0"/>
        </a:xfrm>
      </p:grpSpPr>
      <p:sp>
        <p:nvSpPr>
          <p:cNvPr id="114" name="Title Text"/>
          <p:cNvSpPr txBox="1">
            <a:spLocks noGrp="1"/>
          </p:cNvSpPr>
          <p:nvPr>
            <p:ph type="title"/>
          </p:nvPr>
        </p:nvSpPr>
        <p:spPr>
          <a:xfrm>
            <a:off x="839787" y="695325"/>
            <a:ext cx="3932240" cy="1600200"/>
          </a:xfrm>
          <a:prstGeom prst="rect">
            <a:avLst/>
          </a:prstGeom>
        </p:spPr>
        <p:txBody>
          <a:bodyPr anchor="b"/>
          <a:lstStyle>
            <a:lvl1pPr>
              <a:defRPr sz="3200"/>
            </a:lvl1pPr>
          </a:lstStyle>
          <a:p>
            <a:r>
              <a:t>Title Text</a:t>
            </a:r>
          </a:p>
        </p:txBody>
      </p:sp>
      <p:sp>
        <p:nvSpPr>
          <p:cNvPr id="115" name="Segnaposto immagine 2"/>
          <p:cNvSpPr>
            <a:spLocks noGrp="1"/>
          </p:cNvSpPr>
          <p:nvPr>
            <p:ph type="pic" sz="half" idx="21"/>
          </p:nvPr>
        </p:nvSpPr>
        <p:spPr>
          <a:xfrm>
            <a:off x="5183187" y="1225550"/>
            <a:ext cx="6172203" cy="4873625"/>
          </a:xfrm>
          <a:prstGeom prst="rect">
            <a:avLst/>
          </a:prstGeom>
        </p:spPr>
        <p:txBody>
          <a:bodyPr lIns="91439" tIns="45719" rIns="91439" bIns="45719">
            <a:noAutofit/>
          </a:bodyPr>
          <a:lstStyle/>
          <a:p>
            <a:endParaRPr/>
          </a:p>
        </p:txBody>
      </p:sp>
      <p:sp>
        <p:nvSpPr>
          <p:cNvPr id="116" name="Body Level One…"/>
          <p:cNvSpPr txBox="1">
            <a:spLocks noGrp="1"/>
          </p:cNvSpPr>
          <p:nvPr>
            <p:ph type="body" sz="quarter" idx="1"/>
          </p:nvPr>
        </p:nvSpPr>
        <p:spPr>
          <a:xfrm>
            <a:off x="839787" y="2295525"/>
            <a:ext cx="3932240" cy="3811588"/>
          </a:xfrm>
          <a:prstGeom prst="rect">
            <a:avLst/>
          </a:prstGeom>
        </p:spPr>
        <p:txBody>
          <a:bodyPr/>
          <a:lstStyle>
            <a:lvl1pPr marL="0" indent="0">
              <a:buSzTx/>
              <a:buFontTx/>
              <a:buNone/>
              <a:defRPr sz="1600"/>
            </a:lvl1pPr>
            <a:lvl2pPr marL="0" indent="0">
              <a:buSzTx/>
              <a:buFontTx/>
              <a:buNone/>
              <a:defRPr sz="1600"/>
            </a:lvl2pPr>
            <a:lvl3pPr marL="0" indent="0">
              <a:buSzTx/>
              <a:buFontTx/>
              <a:buNone/>
              <a:defRPr sz="1600"/>
            </a:lvl3pPr>
            <a:lvl4pPr marL="0" indent="0">
              <a:buSzTx/>
              <a:buFontTx/>
              <a:buNone/>
              <a:defRPr sz="1600"/>
            </a:lvl4pPr>
            <a:lvl5pPr marL="0" indent="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117" name="Rectangle"/>
          <p:cNvSpPr/>
          <p:nvPr/>
        </p:nvSpPr>
        <p:spPr>
          <a:xfrm>
            <a:off x="-3" y="6563300"/>
            <a:ext cx="12192005" cy="300596"/>
          </a:xfrm>
          <a:prstGeom prst="rect">
            <a:avLst/>
          </a:prstGeom>
          <a:solidFill>
            <a:srgbClr val="F99737"/>
          </a:solidFill>
          <a:ln w="12700">
            <a:miter lim="400000"/>
          </a:ln>
        </p:spPr>
        <p:txBody>
          <a:bodyPr lIns="45718" tIns="45718" rIns="45718" bIns="45718" anchor="ctr"/>
          <a:lstStyle/>
          <a:p>
            <a:pPr>
              <a:defRPr sz="1200">
                <a:latin typeface="+mj-lt"/>
                <a:ea typeface="+mj-ea"/>
                <a:cs typeface="+mj-cs"/>
                <a:sym typeface="Calibri"/>
              </a:defRPr>
            </a:pPr>
            <a:endParaRPr/>
          </a:p>
        </p:txBody>
      </p:sp>
      <p:pic>
        <p:nvPicPr>
          <p:cNvPr id="118" name="Picture 17" descr="Picture 17"/>
          <p:cNvPicPr>
            <a:picLocks noChangeAspect="1"/>
          </p:cNvPicPr>
          <p:nvPr/>
        </p:nvPicPr>
        <p:blipFill>
          <a:blip r:embed="rId2"/>
          <a:stretch>
            <a:fillRect/>
          </a:stretch>
        </p:blipFill>
        <p:spPr>
          <a:xfrm>
            <a:off x="200143" y="136958"/>
            <a:ext cx="1144934" cy="465608"/>
          </a:xfrm>
          <a:prstGeom prst="rect">
            <a:avLst/>
          </a:prstGeom>
          <a:ln w="12700">
            <a:miter lim="400000"/>
          </a:ln>
        </p:spPr>
      </p:pic>
      <p:sp>
        <p:nvSpPr>
          <p:cNvPr id="119" name="MoodleMoot Italia 2022  - Urbino"/>
          <p:cNvSpPr txBox="1"/>
          <p:nvPr/>
        </p:nvSpPr>
        <p:spPr>
          <a:xfrm>
            <a:off x="4347850" y="6589448"/>
            <a:ext cx="3496298" cy="2483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p>
            <a:pPr algn="ctr">
              <a:defRPr sz="1200">
                <a:solidFill>
                  <a:srgbClr val="FFFFFF"/>
                </a:solidFill>
                <a:latin typeface="+mj-lt"/>
                <a:ea typeface="+mj-ea"/>
                <a:cs typeface="+mj-cs"/>
                <a:sym typeface="Calibri"/>
              </a:defRPr>
            </a:pPr>
            <a:r>
              <a:t>MoodleMoot Italia 2026 - Alessandria</a:t>
            </a:r>
          </a:p>
        </p:txBody>
      </p:sp>
      <p:pic>
        <p:nvPicPr>
          <p:cNvPr id="120" name="moodlemoot-italia2026-logo-black.png" descr="moodlemoot-italia2026-logo-black.png"/>
          <p:cNvPicPr>
            <a:picLocks noChangeAspect="1"/>
          </p:cNvPicPr>
          <p:nvPr/>
        </p:nvPicPr>
        <p:blipFill>
          <a:blip r:embed="rId3"/>
          <a:srcRect l="48" r="48"/>
          <a:stretch>
            <a:fillRect/>
          </a:stretch>
        </p:blipFill>
        <p:spPr>
          <a:xfrm>
            <a:off x="9911612" y="136958"/>
            <a:ext cx="2080199" cy="472274"/>
          </a:xfrm>
          <a:prstGeom prst="rect">
            <a:avLst/>
          </a:prstGeom>
          <a:ln w="12700">
            <a:miter lim="400000"/>
          </a:ln>
        </p:spPr>
      </p:pic>
      <p:sp>
        <p:nvSpPr>
          <p:cNvPr id="121"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1"/>
          <a:srcRect/>
          <a:stretch>
            <a:fillRect/>
          </a:stretch>
        </a:blipFill>
        <a:effectLst/>
      </p:bgPr>
    </p:bg>
    <p:spTree>
      <p:nvGrpSpPr>
        <p:cNvPr id="1" name=""/>
        <p:cNvGrpSpPr/>
        <p:nvPr/>
      </p:nvGrpSpPr>
      <p:grpSpPr>
        <a:xfrm>
          <a:off x="0" y="0"/>
          <a:ext cx="0" cy="0"/>
          <a:chOff x="0" y="0"/>
          <a:chExt cx="0" cy="0"/>
        </a:xfrm>
      </p:grpSpPr>
      <p:sp>
        <p:nvSpPr>
          <p:cNvPr id="2" name="Rectangle"/>
          <p:cNvSpPr/>
          <p:nvPr/>
        </p:nvSpPr>
        <p:spPr>
          <a:xfrm>
            <a:off x="-3" y="6563300"/>
            <a:ext cx="12192005" cy="300596"/>
          </a:xfrm>
          <a:prstGeom prst="rect">
            <a:avLst/>
          </a:prstGeom>
          <a:solidFill>
            <a:srgbClr val="F99737"/>
          </a:solidFill>
          <a:ln w="12700">
            <a:miter lim="400000"/>
          </a:ln>
        </p:spPr>
        <p:txBody>
          <a:bodyPr lIns="45718" tIns="45718" rIns="45718" bIns="45718" anchor="ctr"/>
          <a:lstStyle/>
          <a:p>
            <a:pPr>
              <a:defRPr sz="1200">
                <a:latin typeface="+mj-lt"/>
                <a:ea typeface="+mj-ea"/>
                <a:cs typeface="+mj-cs"/>
                <a:sym typeface="Calibri"/>
              </a:defRPr>
            </a:pPr>
            <a:endParaRPr/>
          </a:p>
        </p:txBody>
      </p:sp>
      <p:sp>
        <p:nvSpPr>
          <p:cNvPr id="3" name="MoodleMoot Italia 2022  - Urbino"/>
          <p:cNvSpPr txBox="1"/>
          <p:nvPr/>
        </p:nvSpPr>
        <p:spPr>
          <a:xfrm>
            <a:off x="2586789" y="6575102"/>
            <a:ext cx="6545179" cy="2769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nchor="ctr">
            <a:spAutoFit/>
          </a:bodyPr>
          <a:lstStyle/>
          <a:p>
            <a:pPr algn="ctr">
              <a:defRPr sz="1200">
                <a:solidFill>
                  <a:srgbClr val="FFFFFF"/>
                </a:solidFill>
                <a:latin typeface="+mj-lt"/>
                <a:ea typeface="+mj-ea"/>
                <a:cs typeface="+mj-cs"/>
                <a:sym typeface="Calibri"/>
              </a:defRPr>
            </a:pPr>
            <a:r>
              <a:rPr dirty="0"/>
              <a:t>MoodleMoot Italia 2026 </a:t>
            </a:r>
            <a:r>
              <a:rPr lang="it-IT" dirty="0"/>
              <a:t>–</a:t>
            </a:r>
            <a:r>
              <a:rPr dirty="0"/>
              <a:t> Alessandria</a:t>
            </a:r>
            <a:r>
              <a:rPr lang="it-IT" dirty="0"/>
              <a:t> – Cecilia Fissore cecilia.fissore@unito.it</a:t>
            </a:r>
            <a:endParaRPr dirty="0"/>
          </a:p>
        </p:txBody>
      </p:sp>
      <p:pic>
        <p:nvPicPr>
          <p:cNvPr id="4" name="Picture 12" descr="Picture 12"/>
          <p:cNvPicPr>
            <a:picLocks noChangeAspect="1"/>
          </p:cNvPicPr>
          <p:nvPr/>
        </p:nvPicPr>
        <p:blipFill>
          <a:blip r:embed="rId12"/>
          <a:stretch>
            <a:fillRect/>
          </a:stretch>
        </p:blipFill>
        <p:spPr>
          <a:xfrm>
            <a:off x="200143" y="136958"/>
            <a:ext cx="1144934" cy="465608"/>
          </a:xfrm>
          <a:prstGeom prst="rect">
            <a:avLst/>
          </a:prstGeom>
          <a:ln w="12700">
            <a:miter lim="400000"/>
          </a:ln>
        </p:spPr>
      </p:pic>
      <p:pic>
        <p:nvPicPr>
          <p:cNvPr id="5" name="moodlemoot-italia2026-logo-black.png" descr="moodlemoot-italia2026-logo-black.png"/>
          <p:cNvPicPr>
            <a:picLocks noChangeAspect="1"/>
          </p:cNvPicPr>
          <p:nvPr/>
        </p:nvPicPr>
        <p:blipFill>
          <a:blip r:embed="rId13"/>
          <a:stretch>
            <a:fillRect/>
          </a:stretch>
        </p:blipFill>
        <p:spPr>
          <a:xfrm>
            <a:off x="9911612" y="128399"/>
            <a:ext cx="2063383" cy="468002"/>
          </a:xfrm>
          <a:prstGeom prst="rect">
            <a:avLst/>
          </a:prstGeom>
          <a:ln w="12700">
            <a:miter lim="400000"/>
          </a:ln>
        </p:spPr>
      </p:pic>
      <p:sp>
        <p:nvSpPr>
          <p:cNvPr id="6" name="Title Text"/>
          <p:cNvSpPr txBox="1">
            <a:spLocks noGrp="1"/>
          </p:cNvSpPr>
          <p:nvPr>
            <p:ph type="title"/>
          </p:nvPr>
        </p:nvSpPr>
        <p:spPr>
          <a:xfrm>
            <a:off x="838200" y="672850"/>
            <a:ext cx="10515600"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p>
            <a:r>
              <a:t>Title Text</a:t>
            </a:r>
          </a:p>
        </p:txBody>
      </p:sp>
      <p:sp>
        <p:nvSpPr>
          <p:cNvPr id="7" name="Body Level One…"/>
          <p:cNvSpPr txBox="1">
            <a:spLocks noGrp="1"/>
          </p:cNvSpPr>
          <p:nvPr>
            <p:ph type="body" idx="1"/>
          </p:nvPr>
        </p:nvSpPr>
        <p:spPr>
          <a:xfrm>
            <a:off x="838200" y="2133350"/>
            <a:ext cx="10515600" cy="4351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a:bodyPr>
          <a:lstStyle/>
          <a:p>
            <a:r>
              <a:t>Body Level One</a:t>
            </a:r>
          </a:p>
          <a:p>
            <a:pPr lvl="1"/>
            <a:r>
              <a:t>Body Level Two</a:t>
            </a:r>
          </a:p>
          <a:p>
            <a:pPr lvl="2"/>
            <a:r>
              <a:t>Body Level Three</a:t>
            </a:r>
          </a:p>
          <a:p>
            <a:pPr lvl="3"/>
            <a:r>
              <a:t>Body Level Four</a:t>
            </a:r>
          </a:p>
          <a:p>
            <a:pPr lvl="4"/>
            <a:r>
              <a:t>Body Level Five</a:t>
            </a:r>
          </a:p>
        </p:txBody>
      </p:sp>
      <p:sp>
        <p:nvSpPr>
          <p:cNvPr id="8" name="Slide Number"/>
          <p:cNvSpPr txBox="1">
            <a:spLocks noGrp="1"/>
          </p:cNvSpPr>
          <p:nvPr>
            <p:ph type="sldNum" sz="quarter" idx="2"/>
          </p:nvPr>
        </p:nvSpPr>
        <p:spPr>
          <a:xfrm>
            <a:off x="11845683" y="6589445"/>
            <a:ext cx="258623" cy="248303"/>
          </a:xfrm>
          <a:prstGeom prst="rect">
            <a:avLst/>
          </a:prstGeom>
          <a:ln w="12700">
            <a:miter lim="400000"/>
          </a:ln>
        </p:spPr>
        <p:txBody>
          <a:bodyPr wrap="none" lIns="45718" tIns="45718" rIns="45718" bIns="45718">
            <a:spAutoFit/>
          </a:bodyPr>
          <a:lstStyle>
            <a:lvl1pPr algn="ctr">
              <a:defRPr sz="1200">
                <a:solidFill>
                  <a:srgbClr val="FFFFFF"/>
                </a:solidFill>
                <a:latin typeface="+mj-lt"/>
                <a:ea typeface="+mj-ea"/>
                <a:cs typeface="+mj-cs"/>
                <a:sym typeface="Calibri"/>
              </a:defRPr>
            </a:lvl1pPr>
          </a:lstStyle>
          <a:p>
            <a:fld id="{86CB4B4D-7CA3-9044-876B-883B54F8677D}" type="slidenum">
              <a:t>‹N›</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p:hf hdr="0" ftr="0"/>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2pPr>
      <a:lvl3pPr marL="1234438" marR="0" indent="-320038"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9pPr>
    </p:bodyStyle>
    <p:otherStyle>
      <a:lvl1pPr marL="0" marR="0" indent="0" algn="ct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0" algn="ct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0" algn="ct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0" algn="ct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0" algn="ct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0" algn="ct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0" algn="ct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0" algn="ct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0" algn="ct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5.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Titolo 1"/>
          <p:cNvSpPr txBox="1">
            <a:spLocks noGrp="1"/>
          </p:cNvSpPr>
          <p:nvPr>
            <p:ph type="ctrTitle"/>
          </p:nvPr>
        </p:nvSpPr>
        <p:spPr>
          <a:prstGeom prst="rect">
            <a:avLst/>
          </a:prstGeom>
        </p:spPr>
        <p:txBody>
          <a:bodyPr>
            <a:noAutofit/>
          </a:bodyPr>
          <a:lstStyle/>
          <a:p>
            <a:r>
              <a:rPr lang="it-IT" sz="4400" dirty="0"/>
              <a:t>MOODLE PER LA DIDATTICA COLLABORATIVA: PROGETTARE ATTIVITÀ CON IL SUPPORTO DELL’IA </a:t>
            </a:r>
            <a:endParaRPr sz="4400" dirty="0"/>
          </a:p>
        </p:txBody>
      </p:sp>
      <p:sp>
        <p:nvSpPr>
          <p:cNvPr id="131" name="Sottotitolo 2"/>
          <p:cNvSpPr txBox="1">
            <a:spLocks noGrp="1"/>
          </p:cNvSpPr>
          <p:nvPr>
            <p:ph type="subTitle" sz="quarter" idx="1"/>
          </p:nvPr>
        </p:nvSpPr>
        <p:spPr>
          <a:prstGeom prst="rect">
            <a:avLst/>
          </a:prstGeom>
        </p:spPr>
        <p:txBody>
          <a:bodyPr/>
          <a:lstStyle/>
          <a:p>
            <a:r>
              <a:rPr lang="it-IT" dirty="0"/>
              <a:t>Cecilia Fissore</a:t>
            </a:r>
            <a:br>
              <a:rPr dirty="0"/>
            </a:br>
            <a:r>
              <a:rPr lang="it-IT" dirty="0"/>
              <a:t>Università di Torino</a:t>
            </a:r>
            <a:br>
              <a:rPr dirty="0"/>
            </a:br>
            <a:r>
              <a:rPr lang="it-IT" dirty="0"/>
              <a:t>cecilia.fissore@unito.it</a:t>
            </a:r>
            <a:endParaRPr dirty="0"/>
          </a:p>
        </p:txBody>
      </p:sp>
      <p:sp>
        <p:nvSpPr>
          <p:cNvPr id="2" name="Segnaposto numero diapositiva 1">
            <a:extLst>
              <a:ext uri="{FF2B5EF4-FFF2-40B4-BE49-F238E27FC236}">
                <a16:creationId xmlns:a16="http://schemas.microsoft.com/office/drawing/2014/main" id="{5894B2DA-55A3-AF6C-AEF5-450325FBB713}"/>
              </a:ext>
            </a:extLst>
          </p:cNvPr>
          <p:cNvSpPr>
            <a:spLocks noGrp="1"/>
          </p:cNvSpPr>
          <p:nvPr>
            <p:ph type="sldNum" sz="quarter" idx="2"/>
          </p:nvPr>
        </p:nvSpPr>
        <p:spPr/>
        <p:txBody>
          <a:bodyPr/>
          <a:lstStyle/>
          <a:p>
            <a:fld id="{86CB4B4D-7CA3-9044-876B-883B54F8677D}" type="slidenum">
              <a:rPr lang="it-IT" smtClean="0"/>
              <a:t>1</a:t>
            </a:fld>
            <a:endParaRPr lang="it-IT"/>
          </a:p>
        </p:txBody>
      </p:sp>
      <p:pic>
        <p:nvPicPr>
          <p:cNvPr id="4" name="Immagine 3">
            <a:extLst>
              <a:ext uri="{FF2B5EF4-FFF2-40B4-BE49-F238E27FC236}">
                <a16:creationId xmlns:a16="http://schemas.microsoft.com/office/drawing/2014/main" id="{5DFBBF94-09E6-7DD3-8E01-4540551B26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89253" y="3907408"/>
            <a:ext cx="2613493" cy="1511299"/>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A46F73D5-E147-01EE-41A8-F577C9BE4931}"/>
              </a:ext>
            </a:extLst>
          </p:cNvPr>
          <p:cNvSpPr>
            <a:spLocks noGrp="1"/>
          </p:cNvSpPr>
          <p:nvPr>
            <p:ph type="sldNum" sz="quarter" idx="2"/>
          </p:nvPr>
        </p:nvSpPr>
        <p:spPr/>
        <p:txBody>
          <a:bodyPr/>
          <a:lstStyle/>
          <a:p>
            <a:fld id="{86CB4B4D-7CA3-9044-876B-883B54F8677D}" type="slidenum">
              <a:rPr lang="it-IT" smtClean="0"/>
              <a:t>2</a:t>
            </a:fld>
            <a:endParaRPr lang="it-IT"/>
          </a:p>
        </p:txBody>
      </p:sp>
      <p:pic>
        <p:nvPicPr>
          <p:cNvPr id="5" name="Immagine 4">
            <a:extLst>
              <a:ext uri="{FF2B5EF4-FFF2-40B4-BE49-F238E27FC236}">
                <a16:creationId xmlns:a16="http://schemas.microsoft.com/office/drawing/2014/main" id="{D0E1E2F8-A60E-5F34-647F-E9EEF64F35E0}"/>
              </a:ext>
            </a:extLst>
          </p:cNvPr>
          <p:cNvPicPr>
            <a:picLocks noChangeAspect="1"/>
          </p:cNvPicPr>
          <p:nvPr/>
        </p:nvPicPr>
        <p:blipFill>
          <a:blip r:embed="rId2"/>
          <a:srcRect b="17179"/>
          <a:stretch>
            <a:fillRect/>
          </a:stretch>
        </p:blipFill>
        <p:spPr>
          <a:xfrm>
            <a:off x="1143914" y="835375"/>
            <a:ext cx="7286338" cy="4524385"/>
          </a:xfrm>
          <a:prstGeom prst="rect">
            <a:avLst/>
          </a:prstGeom>
        </p:spPr>
      </p:pic>
      <p:grpSp>
        <p:nvGrpSpPr>
          <p:cNvPr id="7" name="Gruppo 6">
            <a:extLst>
              <a:ext uri="{FF2B5EF4-FFF2-40B4-BE49-F238E27FC236}">
                <a16:creationId xmlns:a16="http://schemas.microsoft.com/office/drawing/2014/main" id="{03D51694-7C1A-B2A1-5413-78065090DBEE}"/>
              </a:ext>
            </a:extLst>
          </p:cNvPr>
          <p:cNvGrpSpPr>
            <a:grpSpLocks noChangeAspect="1"/>
          </p:cNvGrpSpPr>
          <p:nvPr/>
        </p:nvGrpSpPr>
        <p:grpSpPr>
          <a:xfrm>
            <a:off x="4474019" y="5496119"/>
            <a:ext cx="3564959" cy="720000"/>
            <a:chOff x="4229178" y="5321030"/>
            <a:chExt cx="4524680" cy="933435"/>
          </a:xfrm>
        </p:grpSpPr>
        <p:pic>
          <p:nvPicPr>
            <p:cNvPr id="8" name="Immagine 7" descr="Immagine che contiene logo, simbolo, Elementi grafici, Blu elettrico&#10;&#10;Descrizione generata automaticamente">
              <a:extLst>
                <a:ext uri="{FF2B5EF4-FFF2-40B4-BE49-F238E27FC236}">
                  <a16:creationId xmlns:a16="http://schemas.microsoft.com/office/drawing/2014/main" id="{609F9B31-4102-1218-8005-CADE5CF6A2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47640" y="5321030"/>
              <a:ext cx="933435" cy="933435"/>
            </a:xfrm>
            <a:prstGeom prst="rect">
              <a:avLst/>
            </a:prstGeom>
          </p:spPr>
        </p:pic>
        <p:pic>
          <p:nvPicPr>
            <p:cNvPr id="9" name="Immagine 8">
              <a:extLst>
                <a:ext uri="{FF2B5EF4-FFF2-40B4-BE49-F238E27FC236}">
                  <a16:creationId xmlns:a16="http://schemas.microsoft.com/office/drawing/2014/main" id="{EA1B31EF-4E3A-3BD0-9F27-6F12B18357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29178" y="5332916"/>
              <a:ext cx="909662" cy="909662"/>
            </a:xfrm>
            <a:prstGeom prst="rect">
              <a:avLst/>
            </a:prstGeom>
          </p:spPr>
        </p:pic>
        <p:grpSp>
          <p:nvGrpSpPr>
            <p:cNvPr id="10" name="Gruppo 9">
              <a:extLst>
                <a:ext uri="{FF2B5EF4-FFF2-40B4-BE49-F238E27FC236}">
                  <a16:creationId xmlns:a16="http://schemas.microsoft.com/office/drawing/2014/main" id="{A6FDCEA1-6A1D-AEA6-45B1-15386566C144}"/>
                </a:ext>
              </a:extLst>
            </p:cNvPr>
            <p:cNvGrpSpPr/>
            <p:nvPr/>
          </p:nvGrpSpPr>
          <p:grpSpPr>
            <a:xfrm>
              <a:off x="6098243" y="5385698"/>
              <a:ext cx="2655615" cy="804098"/>
              <a:chOff x="4387462" y="3675364"/>
              <a:chExt cx="4069490" cy="1050136"/>
            </a:xfrm>
          </p:grpSpPr>
          <p:pic>
            <p:nvPicPr>
              <p:cNvPr id="11" name="Immagine 10" descr="Immagine che contiene testo, schermata, Carattere, Pagina Web&#10;&#10;Descrizione generata automaticamente">
                <a:extLst>
                  <a:ext uri="{FF2B5EF4-FFF2-40B4-BE49-F238E27FC236}">
                    <a16:creationId xmlns:a16="http://schemas.microsoft.com/office/drawing/2014/main" id="{16DD39EB-642A-CD69-8165-08C8B6957F8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483" t="58423" r="36803" b="34337"/>
              <a:stretch/>
            </p:blipFill>
            <p:spPr>
              <a:xfrm>
                <a:off x="4387462" y="3675364"/>
                <a:ext cx="4069490" cy="1050136"/>
              </a:xfrm>
              <a:prstGeom prst="rect">
                <a:avLst/>
              </a:prstGeom>
            </p:spPr>
          </p:pic>
          <p:sp>
            <p:nvSpPr>
              <p:cNvPr id="12" name="Rettangolo 11">
                <a:extLst>
                  <a:ext uri="{FF2B5EF4-FFF2-40B4-BE49-F238E27FC236}">
                    <a16:creationId xmlns:a16="http://schemas.microsoft.com/office/drawing/2014/main" id="{6FD2B074-8A42-0127-2860-1C19C4BDEA27}"/>
                  </a:ext>
                </a:extLst>
              </p:cNvPr>
              <p:cNvSpPr/>
              <p:nvPr/>
            </p:nvSpPr>
            <p:spPr>
              <a:xfrm>
                <a:off x="5313895" y="4137107"/>
                <a:ext cx="1277809" cy="5482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3600" dirty="0"/>
              </a:p>
            </p:txBody>
          </p:sp>
        </p:grpSp>
      </p:grpSp>
      <p:grpSp>
        <p:nvGrpSpPr>
          <p:cNvPr id="13" name="Gruppo 12">
            <a:extLst>
              <a:ext uri="{FF2B5EF4-FFF2-40B4-BE49-F238E27FC236}">
                <a16:creationId xmlns:a16="http://schemas.microsoft.com/office/drawing/2014/main" id="{E0EEEAB3-203E-EB47-054F-B13068C25A36}"/>
              </a:ext>
            </a:extLst>
          </p:cNvPr>
          <p:cNvGrpSpPr>
            <a:grpSpLocks noChangeAspect="1"/>
          </p:cNvGrpSpPr>
          <p:nvPr/>
        </p:nvGrpSpPr>
        <p:grpSpPr>
          <a:xfrm>
            <a:off x="132934" y="5496119"/>
            <a:ext cx="3451470" cy="720000"/>
            <a:chOff x="0" y="5321030"/>
            <a:chExt cx="4657167" cy="992358"/>
          </a:xfrm>
        </p:grpSpPr>
        <p:pic>
          <p:nvPicPr>
            <p:cNvPr id="14" name="Immagine 13" descr="Immagine che contiene Elementi grafici, Policromia, cerchio, schermata&#10;&#10;Descrizione generata automaticamente">
              <a:extLst>
                <a:ext uri="{FF2B5EF4-FFF2-40B4-BE49-F238E27FC236}">
                  <a16:creationId xmlns:a16="http://schemas.microsoft.com/office/drawing/2014/main" id="{F11D5DD1-A47E-37CF-E7DE-4021C3449CD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5321030"/>
              <a:ext cx="992358" cy="992358"/>
            </a:xfrm>
            <a:prstGeom prst="rect">
              <a:avLst/>
            </a:prstGeom>
          </p:spPr>
        </p:pic>
        <p:sp>
          <p:nvSpPr>
            <p:cNvPr id="15" name="CasellaDiTesto 14">
              <a:extLst>
                <a:ext uri="{FF2B5EF4-FFF2-40B4-BE49-F238E27FC236}">
                  <a16:creationId xmlns:a16="http://schemas.microsoft.com/office/drawing/2014/main" id="{A03879D1-F45D-77D6-49D1-4A0144A5A5A0}"/>
                </a:ext>
              </a:extLst>
            </p:cNvPr>
            <p:cNvSpPr txBox="1"/>
            <p:nvPr/>
          </p:nvSpPr>
          <p:spPr>
            <a:xfrm>
              <a:off x="951010" y="5555599"/>
              <a:ext cx="3706157" cy="367641"/>
            </a:xfrm>
            <a:prstGeom prst="rect">
              <a:avLst/>
            </a:prstGeom>
            <a:noFill/>
          </p:spPr>
          <p:txBody>
            <a:bodyPr wrap="square" rtlCol="0">
              <a:spAutoFit/>
            </a:bodyPr>
            <a:lstStyle/>
            <a:p>
              <a:r>
                <a:rPr lang="it-IT" sz="2000" dirty="0" err="1"/>
                <a:t>deltaresearchgroup</a:t>
              </a:r>
              <a:endParaRPr lang="it-IT" sz="2000" dirty="0"/>
            </a:p>
          </p:txBody>
        </p:sp>
      </p:grpSp>
      <p:grpSp>
        <p:nvGrpSpPr>
          <p:cNvPr id="16" name="Gruppo 15">
            <a:extLst>
              <a:ext uri="{FF2B5EF4-FFF2-40B4-BE49-F238E27FC236}">
                <a16:creationId xmlns:a16="http://schemas.microsoft.com/office/drawing/2014/main" id="{7C17FF0C-7076-7CCF-F0C9-99E0A1676235}"/>
              </a:ext>
            </a:extLst>
          </p:cNvPr>
          <p:cNvGrpSpPr>
            <a:grpSpLocks noChangeAspect="1"/>
          </p:cNvGrpSpPr>
          <p:nvPr/>
        </p:nvGrpSpPr>
        <p:grpSpPr>
          <a:xfrm>
            <a:off x="8796373" y="5496119"/>
            <a:ext cx="2878830" cy="720000"/>
            <a:chOff x="8528227" y="5299592"/>
            <a:chExt cx="3967812" cy="992357"/>
          </a:xfrm>
        </p:grpSpPr>
        <p:pic>
          <p:nvPicPr>
            <p:cNvPr id="17" name="Immagine 16" descr="Immagine che contiene Elementi grafici, Policromia, grafica, simbolo&#10;&#10;Descrizione generata automaticamente">
              <a:extLst>
                <a:ext uri="{FF2B5EF4-FFF2-40B4-BE49-F238E27FC236}">
                  <a16:creationId xmlns:a16="http://schemas.microsoft.com/office/drawing/2014/main" id="{47FA6B73-37F0-D742-7F07-C1C30543F3C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28227" y="5299592"/>
              <a:ext cx="992357" cy="992357"/>
            </a:xfrm>
            <a:prstGeom prst="rect">
              <a:avLst/>
            </a:prstGeom>
          </p:spPr>
        </p:pic>
        <p:sp>
          <p:nvSpPr>
            <p:cNvPr id="18" name="CasellaDiTesto 17">
              <a:extLst>
                <a:ext uri="{FF2B5EF4-FFF2-40B4-BE49-F238E27FC236}">
                  <a16:creationId xmlns:a16="http://schemas.microsoft.com/office/drawing/2014/main" id="{0083F52D-C703-151D-3FE6-998403814D50}"/>
                </a:ext>
              </a:extLst>
            </p:cNvPr>
            <p:cNvSpPr txBox="1"/>
            <p:nvPr/>
          </p:nvSpPr>
          <p:spPr>
            <a:xfrm>
              <a:off x="9520584" y="5475792"/>
              <a:ext cx="2975455" cy="367641"/>
            </a:xfrm>
            <a:prstGeom prst="rect">
              <a:avLst/>
            </a:prstGeom>
            <a:noFill/>
          </p:spPr>
          <p:txBody>
            <a:bodyPr wrap="square" rtlCol="0">
              <a:spAutoFit/>
            </a:bodyPr>
            <a:lstStyle/>
            <a:p>
              <a:r>
                <a:rPr lang="it-IT" sz="2000" dirty="0"/>
                <a:t>deltarg@unito.it</a:t>
              </a:r>
            </a:p>
          </p:txBody>
        </p:sp>
      </p:grpSp>
      <p:pic>
        <p:nvPicPr>
          <p:cNvPr id="24" name="Google Shape;413;p34">
            <a:extLst>
              <a:ext uri="{FF2B5EF4-FFF2-40B4-BE49-F238E27FC236}">
                <a16:creationId xmlns:a16="http://schemas.microsoft.com/office/drawing/2014/main" id="{72619603-41EA-B208-3759-AB7623706A53}"/>
              </a:ext>
            </a:extLst>
          </p:cNvPr>
          <p:cNvPicPr preferRelativeResize="0"/>
          <p:nvPr/>
        </p:nvPicPr>
        <p:blipFill rotWithShape="1">
          <a:blip r:embed="rId8">
            <a:alphaModFix/>
          </a:blip>
          <a:srcRect/>
          <a:stretch/>
        </p:blipFill>
        <p:spPr>
          <a:xfrm>
            <a:off x="9790816" y="967300"/>
            <a:ext cx="1180219" cy="1176018"/>
          </a:xfrm>
          <a:prstGeom prst="rect">
            <a:avLst/>
          </a:prstGeom>
          <a:noFill/>
          <a:ln>
            <a:noFill/>
          </a:ln>
        </p:spPr>
      </p:pic>
      <p:sp>
        <p:nvSpPr>
          <p:cNvPr id="26" name="Google Shape;417;p34">
            <a:extLst>
              <a:ext uri="{FF2B5EF4-FFF2-40B4-BE49-F238E27FC236}">
                <a16:creationId xmlns:a16="http://schemas.microsoft.com/office/drawing/2014/main" id="{BC412878-4BED-BB89-0037-FF5A05893311}"/>
              </a:ext>
            </a:extLst>
          </p:cNvPr>
          <p:cNvSpPr txBox="1"/>
          <p:nvPr/>
        </p:nvSpPr>
        <p:spPr>
          <a:xfrm>
            <a:off x="8649947" y="2271159"/>
            <a:ext cx="3461956" cy="461624"/>
          </a:xfrm>
          <a:prstGeom prst="rect">
            <a:avLst/>
          </a:prstGeom>
          <a:gradFill>
            <a:gsLst>
              <a:gs pos="0">
                <a:srgbClr val="497390"/>
              </a:gs>
              <a:gs pos="50000">
                <a:srgbClr val="0E6287"/>
              </a:gs>
              <a:gs pos="100000">
                <a:srgbClr val="08587B"/>
              </a:gs>
            </a:gsLst>
            <a:lin ang="5400000" scaled="0"/>
          </a:gradFill>
          <a:ln w="12700" cap="flat" cmpd="sng">
            <a:solidFill>
              <a:schemeClr val="accen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it-IT" sz="2400"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https://retepps.education</a:t>
            </a:r>
            <a:endParaRPr sz="16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89003504"/>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70DA0064-69C4-119C-6AF2-880DC38A6F83}"/>
              </a:ext>
            </a:extLst>
          </p:cNvPr>
          <p:cNvSpPr>
            <a:spLocks noGrp="1"/>
          </p:cNvSpPr>
          <p:nvPr>
            <p:ph type="title"/>
          </p:nvPr>
        </p:nvSpPr>
        <p:spPr>
          <a:xfrm>
            <a:off x="838200" y="672850"/>
            <a:ext cx="10515600" cy="1325563"/>
          </a:xfrm>
        </p:spPr>
        <p:txBody>
          <a:bodyPr/>
          <a:lstStyle/>
          <a:p>
            <a:r>
              <a:rPr lang="it-IT" dirty="0"/>
              <a:t>Conosciamoci!</a:t>
            </a:r>
          </a:p>
        </p:txBody>
      </p:sp>
      <p:pic>
        <p:nvPicPr>
          <p:cNvPr id="5" name="Immagine 4" descr="Immagine che contiene luce&#10;&#10;Descrizione generata automaticamente">
            <a:extLst>
              <a:ext uri="{FF2B5EF4-FFF2-40B4-BE49-F238E27FC236}">
                <a16:creationId xmlns:a16="http://schemas.microsoft.com/office/drawing/2014/main" id="{59CB92AC-A7D3-BF03-F952-0588426D12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32676" y="1413040"/>
            <a:ext cx="5326647" cy="5326647"/>
          </a:xfrm>
          <a:prstGeom prst="rect">
            <a:avLst/>
          </a:prstGeom>
        </p:spPr>
      </p:pic>
      <p:sp>
        <p:nvSpPr>
          <p:cNvPr id="6" name="Segnaposto numero diapositiva 5">
            <a:extLst>
              <a:ext uri="{FF2B5EF4-FFF2-40B4-BE49-F238E27FC236}">
                <a16:creationId xmlns:a16="http://schemas.microsoft.com/office/drawing/2014/main" id="{5EA3AF9C-4479-915E-2321-8B24985884B8}"/>
              </a:ext>
            </a:extLst>
          </p:cNvPr>
          <p:cNvSpPr>
            <a:spLocks noGrp="1"/>
          </p:cNvSpPr>
          <p:nvPr>
            <p:ph type="sldNum" sz="quarter" idx="2"/>
          </p:nvPr>
        </p:nvSpPr>
        <p:spPr/>
        <p:txBody>
          <a:bodyPr/>
          <a:lstStyle/>
          <a:p>
            <a:fld id="{86CB4B4D-7CA3-9044-876B-883B54F8677D}" type="slidenum">
              <a:rPr lang="it-IT" smtClean="0"/>
              <a:t>3</a:t>
            </a:fld>
            <a:endParaRPr lang="it-IT"/>
          </a:p>
        </p:txBody>
      </p:sp>
    </p:spTree>
    <p:extLst>
      <p:ext uri="{BB962C8B-B14F-4D97-AF65-F5344CB8AC3E}">
        <p14:creationId xmlns:p14="http://schemas.microsoft.com/office/powerpoint/2010/main" val="1376148596"/>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9CABBD9-06E2-2996-1374-F6A637F467EA}"/>
              </a:ext>
            </a:extLst>
          </p:cNvPr>
          <p:cNvSpPr>
            <a:spLocks noGrp="1"/>
          </p:cNvSpPr>
          <p:nvPr>
            <p:ph type="title"/>
          </p:nvPr>
        </p:nvSpPr>
        <p:spPr/>
        <p:txBody>
          <a:bodyPr/>
          <a:lstStyle/>
          <a:p>
            <a:r>
              <a:rPr lang="it-IT" dirty="0"/>
              <a:t>Da dove nasce l’idea del laboratorio</a:t>
            </a:r>
          </a:p>
        </p:txBody>
      </p:sp>
      <p:sp>
        <p:nvSpPr>
          <p:cNvPr id="3" name="Segnaposto testo 2">
            <a:extLst>
              <a:ext uri="{FF2B5EF4-FFF2-40B4-BE49-F238E27FC236}">
                <a16:creationId xmlns:a16="http://schemas.microsoft.com/office/drawing/2014/main" id="{FD70E3F3-A0C2-2D0E-DF27-C37152CD66EF}"/>
              </a:ext>
            </a:extLst>
          </p:cNvPr>
          <p:cNvSpPr>
            <a:spLocks noGrp="1"/>
          </p:cNvSpPr>
          <p:nvPr>
            <p:ph type="body" idx="1"/>
          </p:nvPr>
        </p:nvSpPr>
        <p:spPr>
          <a:xfrm>
            <a:off x="6663488" y="2312002"/>
            <a:ext cx="4718384" cy="3637614"/>
          </a:xfrm>
          <a:ln w="28575">
            <a:solidFill>
              <a:srgbClr val="106670"/>
            </a:solidFill>
          </a:ln>
        </p:spPr>
        <p:txBody>
          <a:bodyPr>
            <a:normAutofit/>
          </a:bodyPr>
          <a:lstStyle/>
          <a:p>
            <a:pPr marL="0" indent="0">
              <a:buNone/>
            </a:pPr>
            <a:r>
              <a:rPr lang="it-IT" dirty="0"/>
              <a:t>Un LLM ci può </a:t>
            </a:r>
            <a:r>
              <a:rPr lang="it-IT" b="1" dirty="0"/>
              <a:t>aiutare</a:t>
            </a:r>
            <a:r>
              <a:rPr lang="it-IT" dirty="0"/>
              <a:t> a progettare un’attività collaborativa con gli studenti in Moodle!</a:t>
            </a:r>
          </a:p>
          <a:p>
            <a:pPr marL="0" indent="0">
              <a:buNone/>
            </a:pPr>
            <a:endParaRPr lang="it-IT" dirty="0"/>
          </a:p>
          <a:p>
            <a:pPr marL="0" indent="0">
              <a:buNone/>
            </a:pPr>
            <a:r>
              <a:rPr lang="it-IT" dirty="0"/>
              <a:t>MA ..</a:t>
            </a:r>
          </a:p>
          <a:p>
            <a:endParaRPr lang="it-IT" dirty="0"/>
          </a:p>
        </p:txBody>
      </p:sp>
      <p:grpSp>
        <p:nvGrpSpPr>
          <p:cNvPr id="8" name="Gruppo 7">
            <a:extLst>
              <a:ext uri="{FF2B5EF4-FFF2-40B4-BE49-F238E27FC236}">
                <a16:creationId xmlns:a16="http://schemas.microsoft.com/office/drawing/2014/main" id="{7968A7F5-69AB-5B20-CC0A-20840A2FD6A4}"/>
              </a:ext>
            </a:extLst>
          </p:cNvPr>
          <p:cNvGrpSpPr/>
          <p:nvPr/>
        </p:nvGrpSpPr>
        <p:grpSpPr>
          <a:xfrm>
            <a:off x="838199" y="2173638"/>
            <a:ext cx="5201653" cy="3775978"/>
            <a:chOff x="838199" y="1812690"/>
            <a:chExt cx="5033212" cy="3520666"/>
          </a:xfrm>
        </p:grpSpPr>
        <p:pic>
          <p:nvPicPr>
            <p:cNvPr id="5" name="Immagine 4">
              <a:extLst>
                <a:ext uri="{FF2B5EF4-FFF2-40B4-BE49-F238E27FC236}">
                  <a16:creationId xmlns:a16="http://schemas.microsoft.com/office/drawing/2014/main" id="{038973AA-4BF2-07CE-8C57-2DCFB74F054A}"/>
                </a:ext>
              </a:extLst>
            </p:cNvPr>
            <p:cNvPicPr>
              <a:picLocks noChangeAspect="1"/>
            </p:cNvPicPr>
            <p:nvPr/>
          </p:nvPicPr>
          <p:blipFill>
            <a:blip r:embed="rId3"/>
            <a:stretch>
              <a:fillRect/>
            </a:stretch>
          </p:blipFill>
          <p:spPr>
            <a:xfrm>
              <a:off x="838200" y="1812690"/>
              <a:ext cx="5033211" cy="1554374"/>
            </a:xfrm>
            <a:prstGeom prst="rect">
              <a:avLst/>
            </a:prstGeom>
          </p:spPr>
        </p:pic>
        <p:pic>
          <p:nvPicPr>
            <p:cNvPr id="7" name="Immagine 6">
              <a:extLst>
                <a:ext uri="{FF2B5EF4-FFF2-40B4-BE49-F238E27FC236}">
                  <a16:creationId xmlns:a16="http://schemas.microsoft.com/office/drawing/2014/main" id="{D39384C6-2C49-9E67-1DD6-EE028084526F}"/>
                </a:ext>
              </a:extLst>
            </p:cNvPr>
            <p:cNvPicPr>
              <a:picLocks noChangeAspect="1"/>
            </p:cNvPicPr>
            <p:nvPr/>
          </p:nvPicPr>
          <p:blipFill>
            <a:blip r:embed="rId4"/>
            <a:srcRect l="11382" r="6053"/>
            <a:stretch>
              <a:fillRect/>
            </a:stretch>
          </p:blipFill>
          <p:spPr>
            <a:xfrm>
              <a:off x="838199" y="3367064"/>
              <a:ext cx="5033212" cy="1966292"/>
            </a:xfrm>
            <a:prstGeom prst="rect">
              <a:avLst/>
            </a:prstGeom>
          </p:spPr>
        </p:pic>
      </p:grpSp>
      <p:sp>
        <p:nvSpPr>
          <p:cNvPr id="9" name="CasellaDiTesto 8">
            <a:extLst>
              <a:ext uri="{FF2B5EF4-FFF2-40B4-BE49-F238E27FC236}">
                <a16:creationId xmlns:a16="http://schemas.microsoft.com/office/drawing/2014/main" id="{42AA741A-D2FB-88E7-29A3-DC476D9673D1}"/>
              </a:ext>
            </a:extLst>
          </p:cNvPr>
          <p:cNvSpPr txBox="1"/>
          <p:nvPr/>
        </p:nvSpPr>
        <p:spPr>
          <a:xfrm>
            <a:off x="838199" y="1711977"/>
            <a:ext cx="714294" cy="461661"/>
          </a:xfrm>
          <a:prstGeom prst="rect">
            <a:avLst/>
          </a:prstGeom>
          <a:solidFill>
            <a:srgbClr val="F99737"/>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it-IT" sz="2400" b="0" i="0" u="none" strike="noStrike" cap="none" spc="0" normalizeH="0" baseline="0" dirty="0">
                <a:ln>
                  <a:noFill/>
                </a:ln>
                <a:solidFill>
                  <a:srgbClr val="000000"/>
                </a:solidFill>
                <a:effectLst/>
                <a:uFillTx/>
                <a:latin typeface="+mj-lt"/>
                <a:ea typeface="+mn-ea"/>
                <a:cs typeface="+mn-cs"/>
                <a:sym typeface="Helvetica"/>
              </a:rPr>
              <a:t>2022</a:t>
            </a:r>
          </a:p>
        </p:txBody>
      </p:sp>
      <p:sp>
        <p:nvSpPr>
          <p:cNvPr id="11" name="CasellaDiTesto 10">
            <a:extLst>
              <a:ext uri="{FF2B5EF4-FFF2-40B4-BE49-F238E27FC236}">
                <a16:creationId xmlns:a16="http://schemas.microsoft.com/office/drawing/2014/main" id="{34218AB4-B44A-9965-6C48-AAD1D7E15B8C}"/>
              </a:ext>
            </a:extLst>
          </p:cNvPr>
          <p:cNvSpPr txBox="1"/>
          <p:nvPr/>
        </p:nvSpPr>
        <p:spPr>
          <a:xfrm>
            <a:off x="6663488" y="1711976"/>
            <a:ext cx="760782" cy="461661"/>
          </a:xfrm>
          <a:prstGeom prst="rect">
            <a:avLst/>
          </a:prstGeom>
          <a:solidFill>
            <a:srgbClr val="F99737"/>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it-IT" sz="2400" b="0" i="0" u="none" strike="noStrike" cap="none" spc="0" normalizeH="0" baseline="0" dirty="0">
                <a:ln>
                  <a:noFill/>
                </a:ln>
                <a:solidFill>
                  <a:srgbClr val="000000"/>
                </a:solidFill>
                <a:effectLst/>
                <a:uFillTx/>
                <a:latin typeface="+mj-lt"/>
                <a:ea typeface="+mn-ea"/>
                <a:cs typeface="+mn-cs"/>
                <a:sym typeface="Helvetica"/>
              </a:rPr>
              <a:t>OGGI</a:t>
            </a:r>
          </a:p>
        </p:txBody>
      </p:sp>
      <p:sp>
        <p:nvSpPr>
          <p:cNvPr id="12" name="Segnaposto numero diapositiva 11">
            <a:extLst>
              <a:ext uri="{FF2B5EF4-FFF2-40B4-BE49-F238E27FC236}">
                <a16:creationId xmlns:a16="http://schemas.microsoft.com/office/drawing/2014/main" id="{BEFAF30B-94AD-3CE7-1E43-0BE721EB5976}"/>
              </a:ext>
            </a:extLst>
          </p:cNvPr>
          <p:cNvSpPr>
            <a:spLocks noGrp="1"/>
          </p:cNvSpPr>
          <p:nvPr>
            <p:ph type="sldNum" sz="quarter" idx="2"/>
          </p:nvPr>
        </p:nvSpPr>
        <p:spPr/>
        <p:txBody>
          <a:bodyPr/>
          <a:lstStyle/>
          <a:p>
            <a:fld id="{86CB4B4D-7CA3-9044-876B-883B54F8677D}" type="slidenum">
              <a:rPr lang="it-IT" smtClean="0"/>
              <a:t>4</a:t>
            </a:fld>
            <a:endParaRPr lang="it-IT"/>
          </a:p>
        </p:txBody>
      </p:sp>
    </p:spTree>
    <p:extLst>
      <p:ext uri="{BB962C8B-B14F-4D97-AF65-F5344CB8AC3E}">
        <p14:creationId xmlns:p14="http://schemas.microsoft.com/office/powerpoint/2010/main" val="1702214142"/>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11A3E81-6A82-C69F-5085-EF8401DE7FB0}"/>
              </a:ext>
            </a:extLst>
          </p:cNvPr>
          <p:cNvSpPr>
            <a:spLocks noGrp="1"/>
          </p:cNvSpPr>
          <p:nvPr>
            <p:ph type="title"/>
          </p:nvPr>
        </p:nvSpPr>
        <p:spPr/>
        <p:txBody>
          <a:bodyPr/>
          <a:lstStyle/>
          <a:p>
            <a:r>
              <a:rPr lang="it-IT" dirty="0"/>
              <a:t>Apprendimento collaborativo</a:t>
            </a:r>
          </a:p>
        </p:txBody>
      </p:sp>
      <p:graphicFrame>
        <p:nvGraphicFramePr>
          <p:cNvPr id="6" name="Diagramma 5">
            <a:extLst>
              <a:ext uri="{FF2B5EF4-FFF2-40B4-BE49-F238E27FC236}">
                <a16:creationId xmlns:a16="http://schemas.microsoft.com/office/drawing/2014/main" id="{708A82A9-E0DB-091F-820E-159042A2007B}"/>
              </a:ext>
            </a:extLst>
          </p:cNvPr>
          <p:cNvGraphicFramePr/>
          <p:nvPr>
            <p:extLst>
              <p:ext uri="{D42A27DB-BD31-4B8C-83A1-F6EECF244321}">
                <p14:modId xmlns:p14="http://schemas.microsoft.com/office/powerpoint/2010/main" val="2387128245"/>
              </p:ext>
            </p:extLst>
          </p:nvPr>
        </p:nvGraphicFramePr>
        <p:xfrm>
          <a:off x="838200" y="2133350"/>
          <a:ext cx="10863020" cy="4051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Ovale 4">
            <a:extLst>
              <a:ext uri="{FF2B5EF4-FFF2-40B4-BE49-F238E27FC236}">
                <a16:creationId xmlns:a16="http://schemas.microsoft.com/office/drawing/2014/main" id="{D1E8C516-DAD2-C119-FCD7-1148AAF87C3A}"/>
              </a:ext>
            </a:extLst>
          </p:cNvPr>
          <p:cNvSpPr/>
          <p:nvPr/>
        </p:nvSpPr>
        <p:spPr>
          <a:xfrm>
            <a:off x="8426450" y="968860"/>
            <a:ext cx="3428478" cy="1298374"/>
          </a:xfrm>
          <a:prstGeom prst="ellipse">
            <a:avLst/>
          </a:prstGeom>
          <a:ln/>
        </p:spPr>
        <p:style>
          <a:lnRef idx="1">
            <a:schemeClr val="accent4"/>
          </a:lnRef>
          <a:fillRef idx="2">
            <a:schemeClr val="accent4"/>
          </a:fillRef>
          <a:effectRef idx="1">
            <a:schemeClr val="accent4"/>
          </a:effectRef>
          <a:fontRef idx="minor">
            <a:schemeClr val="dk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it-IT" sz="1800" b="0" i="1" u="none" strike="noStrike" cap="none" spc="0" normalizeH="0" baseline="0" dirty="0">
                <a:ln>
                  <a:noFill/>
                </a:ln>
                <a:solidFill>
                  <a:srgbClr val="000000"/>
                </a:solidFill>
                <a:effectLst/>
                <a:uFillTx/>
                <a:latin typeface="+mj-lt"/>
                <a:ea typeface="+mn-ea"/>
                <a:cs typeface="+mn-cs"/>
                <a:sym typeface="Calibri"/>
              </a:rPr>
              <a:t>Filosofia di Moodle https://docs.moodle.org/35/it/Filosofia</a:t>
            </a:r>
          </a:p>
        </p:txBody>
      </p:sp>
      <p:sp>
        <p:nvSpPr>
          <p:cNvPr id="7" name="Segnaposto numero diapositiva 6">
            <a:extLst>
              <a:ext uri="{FF2B5EF4-FFF2-40B4-BE49-F238E27FC236}">
                <a16:creationId xmlns:a16="http://schemas.microsoft.com/office/drawing/2014/main" id="{AE53303B-0865-647C-221B-F04C615AB892}"/>
              </a:ext>
            </a:extLst>
          </p:cNvPr>
          <p:cNvSpPr>
            <a:spLocks noGrp="1"/>
          </p:cNvSpPr>
          <p:nvPr>
            <p:ph type="sldNum" sz="quarter" idx="2"/>
          </p:nvPr>
        </p:nvSpPr>
        <p:spPr/>
        <p:txBody>
          <a:bodyPr/>
          <a:lstStyle/>
          <a:p>
            <a:fld id="{86CB4B4D-7CA3-9044-876B-883B54F8677D}" type="slidenum">
              <a:rPr lang="it-IT" smtClean="0"/>
              <a:t>5</a:t>
            </a:fld>
            <a:endParaRPr lang="it-IT"/>
          </a:p>
        </p:txBody>
      </p:sp>
    </p:spTree>
    <p:extLst>
      <p:ext uri="{BB962C8B-B14F-4D97-AF65-F5344CB8AC3E}">
        <p14:creationId xmlns:p14="http://schemas.microsoft.com/office/powerpoint/2010/main" val="2340244101"/>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29C696E-3D53-A8FC-9E92-CCD380A5652A}"/>
              </a:ext>
            </a:extLst>
          </p:cNvPr>
          <p:cNvSpPr>
            <a:spLocks noGrp="1"/>
          </p:cNvSpPr>
          <p:nvPr>
            <p:ph type="title"/>
          </p:nvPr>
        </p:nvSpPr>
        <p:spPr/>
        <p:txBody>
          <a:bodyPr/>
          <a:lstStyle/>
          <a:p>
            <a:r>
              <a:rPr lang="it-IT" dirty="0"/>
              <a:t>Moodle per l’apprendimento collaborativo</a:t>
            </a:r>
          </a:p>
        </p:txBody>
      </p:sp>
      <p:graphicFrame>
        <p:nvGraphicFramePr>
          <p:cNvPr id="4" name="Segnaposto contenuto 4">
            <a:extLst>
              <a:ext uri="{FF2B5EF4-FFF2-40B4-BE49-F238E27FC236}">
                <a16:creationId xmlns:a16="http://schemas.microsoft.com/office/drawing/2014/main" id="{54404E62-B09A-4D5F-FF8B-A393B7DC47AE}"/>
              </a:ext>
            </a:extLst>
          </p:cNvPr>
          <p:cNvGraphicFramePr>
            <a:graphicFrameLocks/>
          </p:cNvGraphicFramePr>
          <p:nvPr>
            <p:extLst>
              <p:ext uri="{D42A27DB-BD31-4B8C-83A1-F6EECF244321}">
                <p14:modId xmlns:p14="http://schemas.microsoft.com/office/powerpoint/2010/main" val="99188449"/>
              </p:ext>
            </p:extLst>
          </p:nvPr>
        </p:nvGraphicFramePr>
        <p:xfrm>
          <a:off x="836908" y="1833812"/>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egnaposto numero diapositiva 2">
            <a:extLst>
              <a:ext uri="{FF2B5EF4-FFF2-40B4-BE49-F238E27FC236}">
                <a16:creationId xmlns:a16="http://schemas.microsoft.com/office/drawing/2014/main" id="{BCA55B6E-55D1-80AB-667C-2DA3F9CF9917}"/>
              </a:ext>
            </a:extLst>
          </p:cNvPr>
          <p:cNvSpPr>
            <a:spLocks noGrp="1"/>
          </p:cNvSpPr>
          <p:nvPr>
            <p:ph type="sldNum" sz="quarter" idx="2"/>
          </p:nvPr>
        </p:nvSpPr>
        <p:spPr/>
        <p:txBody>
          <a:bodyPr/>
          <a:lstStyle/>
          <a:p>
            <a:fld id="{86CB4B4D-7CA3-9044-876B-883B54F8677D}" type="slidenum">
              <a:rPr lang="it-IT" smtClean="0"/>
              <a:t>6</a:t>
            </a:fld>
            <a:endParaRPr lang="it-IT"/>
          </a:p>
        </p:txBody>
      </p:sp>
      <p:pic>
        <p:nvPicPr>
          <p:cNvPr id="6" name="Immagine 5">
            <a:extLst>
              <a:ext uri="{FF2B5EF4-FFF2-40B4-BE49-F238E27FC236}">
                <a16:creationId xmlns:a16="http://schemas.microsoft.com/office/drawing/2014/main" id="{25C7523A-A557-9822-F35D-1A8F3F06938C}"/>
              </a:ext>
            </a:extLst>
          </p:cNvPr>
          <p:cNvPicPr>
            <a:picLocks noChangeAspect="1"/>
          </p:cNvPicPr>
          <p:nvPr/>
        </p:nvPicPr>
        <p:blipFill>
          <a:blip r:embed="rId8"/>
          <a:stretch>
            <a:fillRect/>
          </a:stretch>
        </p:blipFill>
        <p:spPr>
          <a:xfrm>
            <a:off x="116125" y="4348998"/>
            <a:ext cx="3278003" cy="1836152"/>
          </a:xfrm>
          <a:prstGeom prst="rect">
            <a:avLst/>
          </a:prstGeom>
        </p:spPr>
      </p:pic>
      <p:sp>
        <p:nvSpPr>
          <p:cNvPr id="8" name="CasellaDiTesto 7">
            <a:extLst>
              <a:ext uri="{FF2B5EF4-FFF2-40B4-BE49-F238E27FC236}">
                <a16:creationId xmlns:a16="http://schemas.microsoft.com/office/drawing/2014/main" id="{05B5E4B0-76E9-2400-7F44-CEB611147DAE}"/>
              </a:ext>
            </a:extLst>
          </p:cNvPr>
          <p:cNvSpPr txBox="1"/>
          <p:nvPr/>
        </p:nvSpPr>
        <p:spPr>
          <a:xfrm>
            <a:off x="116125" y="6185150"/>
            <a:ext cx="6094708"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it-IT" dirty="0"/>
              <a:t>https://garr.tv/w/8S9y1H2Dyp17iQ4xtPjhtU</a:t>
            </a:r>
          </a:p>
        </p:txBody>
      </p:sp>
    </p:spTree>
    <p:extLst>
      <p:ext uri="{BB962C8B-B14F-4D97-AF65-F5344CB8AC3E}">
        <p14:creationId xmlns:p14="http://schemas.microsoft.com/office/powerpoint/2010/main" val="1118009455"/>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E5D8B6A-F482-ED35-BACD-3A65183E6FB7}"/>
              </a:ext>
            </a:extLst>
          </p:cNvPr>
          <p:cNvSpPr>
            <a:spLocks noGrp="1"/>
          </p:cNvSpPr>
          <p:nvPr>
            <p:ph type="title"/>
          </p:nvPr>
        </p:nvSpPr>
        <p:spPr/>
        <p:txBody>
          <a:bodyPr/>
          <a:lstStyle/>
          <a:p>
            <a:r>
              <a:rPr lang="it-IT" dirty="0"/>
              <a:t>Non sempre basta un’attività</a:t>
            </a:r>
          </a:p>
        </p:txBody>
      </p:sp>
      <p:sp>
        <p:nvSpPr>
          <p:cNvPr id="3" name="Segnaposto testo 2">
            <a:extLst>
              <a:ext uri="{FF2B5EF4-FFF2-40B4-BE49-F238E27FC236}">
                <a16:creationId xmlns:a16="http://schemas.microsoft.com/office/drawing/2014/main" id="{91FDDFF2-8736-46A4-DADA-120A5B84F7B0}"/>
              </a:ext>
            </a:extLst>
          </p:cNvPr>
          <p:cNvSpPr>
            <a:spLocks noGrp="1"/>
          </p:cNvSpPr>
          <p:nvPr>
            <p:ph type="body" idx="1"/>
          </p:nvPr>
        </p:nvSpPr>
        <p:spPr>
          <a:xfrm>
            <a:off x="838200" y="1998413"/>
            <a:ext cx="10515600" cy="1222033"/>
          </a:xfrm>
        </p:spPr>
        <p:txBody>
          <a:bodyPr/>
          <a:lstStyle/>
          <a:p>
            <a:r>
              <a:rPr lang="it-IT" dirty="0">
                <a:sym typeface="Wingdings" panose="05000000000000000000" pitchFamily="2" charset="2"/>
              </a:rPr>
              <a:t>Workshop  valutazione tra pari</a:t>
            </a:r>
          </a:p>
          <a:p>
            <a:r>
              <a:rPr lang="it-IT" dirty="0"/>
              <a:t>Forum </a:t>
            </a:r>
            <a:r>
              <a:rPr lang="it-IT" dirty="0">
                <a:sym typeface="Wingdings" panose="05000000000000000000" pitchFamily="2" charset="2"/>
              </a:rPr>
              <a:t> discussione?</a:t>
            </a:r>
            <a:endParaRPr lang="it-IT" dirty="0"/>
          </a:p>
          <a:p>
            <a:endParaRPr lang="it-IT" dirty="0"/>
          </a:p>
        </p:txBody>
      </p:sp>
      <p:sp>
        <p:nvSpPr>
          <p:cNvPr id="4" name="Segnaposto numero diapositiva 3">
            <a:extLst>
              <a:ext uri="{FF2B5EF4-FFF2-40B4-BE49-F238E27FC236}">
                <a16:creationId xmlns:a16="http://schemas.microsoft.com/office/drawing/2014/main" id="{547B3363-C0F0-8F09-EE53-C8515619BEAA}"/>
              </a:ext>
            </a:extLst>
          </p:cNvPr>
          <p:cNvSpPr>
            <a:spLocks noGrp="1"/>
          </p:cNvSpPr>
          <p:nvPr>
            <p:ph type="sldNum" sz="quarter" idx="2"/>
          </p:nvPr>
        </p:nvSpPr>
        <p:spPr/>
        <p:txBody>
          <a:bodyPr/>
          <a:lstStyle/>
          <a:p>
            <a:fld id="{86CB4B4D-7CA3-9044-876B-883B54F8677D}" type="slidenum">
              <a:rPr lang="it-IT" smtClean="0"/>
              <a:t>7</a:t>
            </a:fld>
            <a:endParaRPr lang="it-IT"/>
          </a:p>
        </p:txBody>
      </p:sp>
      <p:graphicFrame>
        <p:nvGraphicFramePr>
          <p:cNvPr id="5" name="Tabella 4">
            <a:extLst>
              <a:ext uri="{FF2B5EF4-FFF2-40B4-BE49-F238E27FC236}">
                <a16:creationId xmlns:a16="http://schemas.microsoft.com/office/drawing/2014/main" id="{99C5E080-91E1-D716-5F6E-F029F20159B3}"/>
              </a:ext>
            </a:extLst>
          </p:cNvPr>
          <p:cNvGraphicFramePr>
            <a:graphicFrameLocks noGrp="1"/>
          </p:cNvGraphicFramePr>
          <p:nvPr>
            <p:extLst>
              <p:ext uri="{D42A27DB-BD31-4B8C-83A1-F6EECF244321}">
                <p14:modId xmlns:p14="http://schemas.microsoft.com/office/powerpoint/2010/main" val="3839522367"/>
              </p:ext>
            </p:extLst>
          </p:nvPr>
        </p:nvGraphicFramePr>
        <p:xfrm>
          <a:off x="838200" y="3323976"/>
          <a:ext cx="10677041" cy="2783421"/>
        </p:xfrm>
        <a:graphic>
          <a:graphicData uri="http://schemas.openxmlformats.org/drawingml/2006/table">
            <a:tbl>
              <a:tblPr firstRow="1" firstCol="1" bandRow="1">
                <a:tableStyleId>{5940675A-B579-460E-94D1-54222C63F5DA}</a:tableStyleId>
              </a:tblPr>
              <a:tblGrid>
                <a:gridCol w="1361834">
                  <a:extLst>
                    <a:ext uri="{9D8B030D-6E8A-4147-A177-3AD203B41FA5}">
                      <a16:colId xmlns:a16="http://schemas.microsoft.com/office/drawing/2014/main" val="1030208931"/>
                    </a:ext>
                  </a:extLst>
                </a:gridCol>
                <a:gridCol w="825114">
                  <a:extLst>
                    <a:ext uri="{9D8B030D-6E8A-4147-A177-3AD203B41FA5}">
                      <a16:colId xmlns:a16="http://schemas.microsoft.com/office/drawing/2014/main" val="1884655459"/>
                    </a:ext>
                  </a:extLst>
                </a:gridCol>
                <a:gridCol w="2994865">
                  <a:extLst>
                    <a:ext uri="{9D8B030D-6E8A-4147-A177-3AD203B41FA5}">
                      <a16:colId xmlns:a16="http://schemas.microsoft.com/office/drawing/2014/main" val="1519564639"/>
                    </a:ext>
                  </a:extLst>
                </a:gridCol>
                <a:gridCol w="3029468">
                  <a:extLst>
                    <a:ext uri="{9D8B030D-6E8A-4147-A177-3AD203B41FA5}">
                      <a16:colId xmlns:a16="http://schemas.microsoft.com/office/drawing/2014/main" val="1797311504"/>
                    </a:ext>
                  </a:extLst>
                </a:gridCol>
                <a:gridCol w="2465760">
                  <a:extLst>
                    <a:ext uri="{9D8B030D-6E8A-4147-A177-3AD203B41FA5}">
                      <a16:colId xmlns:a16="http://schemas.microsoft.com/office/drawing/2014/main" val="1687099212"/>
                    </a:ext>
                  </a:extLst>
                </a:gridCol>
              </a:tblGrid>
              <a:tr h="531842">
                <a:tc>
                  <a:txBody>
                    <a:bodyPr/>
                    <a:lstStyle/>
                    <a:p>
                      <a:pPr algn="l">
                        <a:spcBef>
                          <a:spcPts val="600"/>
                        </a:spcBef>
                        <a:spcAft>
                          <a:spcPts val="600"/>
                        </a:spcAft>
                      </a:pPr>
                      <a:r>
                        <a:rPr lang="it-IT" sz="2000" b="1" dirty="0">
                          <a:effectLst/>
                          <a:latin typeface="+mj-lt"/>
                        </a:rPr>
                        <a:t>Tipo di Attività</a:t>
                      </a:r>
                      <a:endParaRPr lang="it-IT" sz="2000" b="1"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2000" b="1" dirty="0">
                          <a:effectLst/>
                          <a:latin typeface="+mj-lt"/>
                        </a:rPr>
                        <a:t>Time</a:t>
                      </a:r>
                      <a:endParaRPr lang="it-IT" sz="2000" b="1"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2000" b="1" dirty="0">
                          <a:effectLst/>
                          <a:latin typeface="+mj-lt"/>
                        </a:rPr>
                        <a:t>Task</a:t>
                      </a:r>
                      <a:endParaRPr lang="it-IT" sz="2000" b="1"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2000" b="1" dirty="0">
                          <a:effectLst/>
                          <a:latin typeface="+mj-lt"/>
                        </a:rPr>
                        <a:t>Team</a:t>
                      </a:r>
                      <a:endParaRPr lang="it-IT" sz="2000" b="1"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2000" b="1" dirty="0">
                          <a:effectLst/>
                          <a:latin typeface="+mj-lt"/>
                        </a:rPr>
                        <a:t>Attività di Moodle</a:t>
                      </a:r>
                      <a:endParaRPr lang="it-IT" sz="2000" b="1" dirty="0">
                        <a:effectLst/>
                        <a:latin typeface="+mj-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059919450"/>
                  </a:ext>
                </a:extLst>
              </a:tr>
              <a:tr h="345021">
                <a:tc rowSpan="3">
                  <a:txBody>
                    <a:bodyPr/>
                    <a:lstStyle/>
                    <a:p>
                      <a:pPr algn="just">
                        <a:spcBef>
                          <a:spcPts val="600"/>
                        </a:spcBef>
                        <a:spcAft>
                          <a:spcPts val="600"/>
                        </a:spcAft>
                      </a:pPr>
                      <a:r>
                        <a:rPr lang="it-IT" sz="2000" dirty="0">
                          <a:effectLst/>
                          <a:latin typeface="+mj-lt"/>
                        </a:rPr>
                        <a:t>Discussione</a:t>
                      </a:r>
                      <a:endParaRPr lang="it-IT" sz="2000"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2000">
                          <a:effectLst/>
                          <a:latin typeface="+mj-lt"/>
                        </a:rPr>
                        <a:t>Fase 1</a:t>
                      </a:r>
                      <a:endParaRPr lang="it-IT" sz="200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2000" dirty="0">
                          <a:effectLst/>
                          <a:latin typeface="+mj-lt"/>
                        </a:rPr>
                        <a:t>Ricerca di materiali</a:t>
                      </a:r>
                      <a:endParaRPr lang="it-IT" sz="2000"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2000" dirty="0">
                          <a:effectLst/>
                          <a:latin typeface="+mj-lt"/>
                        </a:rPr>
                        <a:t>Individuale</a:t>
                      </a:r>
                      <a:endParaRPr lang="it-IT" sz="2000"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2000">
                          <a:effectLst/>
                          <a:latin typeface="+mj-lt"/>
                        </a:rPr>
                        <a:t>Glossario</a:t>
                      </a:r>
                      <a:endParaRPr lang="it-IT" sz="2000">
                        <a:effectLst/>
                        <a:latin typeface="+mj-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63377678"/>
                  </a:ext>
                </a:extLst>
              </a:tr>
              <a:tr h="797763">
                <a:tc vMerge="1">
                  <a:txBody>
                    <a:bodyPr/>
                    <a:lstStyle/>
                    <a:p>
                      <a:endParaRPr lang="it-IT"/>
                    </a:p>
                  </a:txBody>
                  <a:tcPr/>
                </a:tc>
                <a:tc>
                  <a:txBody>
                    <a:bodyPr/>
                    <a:lstStyle/>
                    <a:p>
                      <a:pPr algn="just">
                        <a:spcBef>
                          <a:spcPts val="600"/>
                        </a:spcBef>
                        <a:spcAft>
                          <a:spcPts val="600"/>
                        </a:spcAft>
                      </a:pPr>
                      <a:r>
                        <a:rPr lang="it-IT" sz="2000">
                          <a:effectLst/>
                          <a:latin typeface="+mj-lt"/>
                        </a:rPr>
                        <a:t>Fase 1</a:t>
                      </a:r>
                      <a:endParaRPr lang="it-IT" sz="200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2000" dirty="0">
                          <a:effectLst/>
                          <a:latin typeface="+mj-lt"/>
                        </a:rPr>
                        <a:t>Discussione in plenaria</a:t>
                      </a:r>
                      <a:endParaRPr lang="it-IT" sz="2000"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2000" dirty="0">
                          <a:effectLst/>
                          <a:latin typeface="+mj-lt"/>
                        </a:rPr>
                        <a:t>Gruppo classe</a:t>
                      </a:r>
                      <a:endParaRPr lang="it-IT" sz="2000"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2000">
                          <a:effectLst/>
                          <a:latin typeface="+mj-lt"/>
                        </a:rPr>
                        <a:t>Forum (es: Ciascun utente avvia una sola discussione)</a:t>
                      </a:r>
                      <a:endParaRPr lang="it-IT" sz="2000">
                        <a:effectLst/>
                        <a:latin typeface="+mj-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23872173"/>
                  </a:ext>
                </a:extLst>
              </a:tr>
              <a:tr h="797763">
                <a:tc vMerge="1">
                  <a:txBody>
                    <a:bodyPr/>
                    <a:lstStyle/>
                    <a:p>
                      <a:endParaRPr lang="it-IT"/>
                    </a:p>
                  </a:txBody>
                  <a:tcPr/>
                </a:tc>
                <a:tc>
                  <a:txBody>
                    <a:bodyPr/>
                    <a:lstStyle/>
                    <a:p>
                      <a:pPr algn="just">
                        <a:spcBef>
                          <a:spcPts val="600"/>
                        </a:spcBef>
                        <a:spcAft>
                          <a:spcPts val="600"/>
                        </a:spcAft>
                      </a:pPr>
                      <a:r>
                        <a:rPr lang="it-IT" sz="2000">
                          <a:effectLst/>
                          <a:latin typeface="+mj-lt"/>
                        </a:rPr>
                        <a:t>Fase 2</a:t>
                      </a:r>
                      <a:endParaRPr lang="it-IT" sz="200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2000">
                          <a:effectLst/>
                          <a:latin typeface="+mj-lt"/>
                        </a:rPr>
                        <a:t>Produzione di un artefatto</a:t>
                      </a:r>
                      <a:endParaRPr lang="it-IT" sz="200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2000" dirty="0">
                          <a:effectLst/>
                          <a:latin typeface="+mj-lt"/>
                        </a:rPr>
                        <a:t>Gruppi di 3 o 4 studenti</a:t>
                      </a:r>
                      <a:endParaRPr lang="it-IT" sz="2000"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2000" dirty="0">
                          <a:effectLst/>
                          <a:latin typeface="+mj-lt"/>
                        </a:rPr>
                        <a:t>Wiki, Forum monotematici, Compito</a:t>
                      </a:r>
                      <a:endParaRPr lang="it-IT" sz="2000" dirty="0">
                        <a:effectLst/>
                        <a:latin typeface="+mj-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40407998"/>
                  </a:ext>
                </a:extLst>
              </a:tr>
            </a:tbl>
          </a:graphicData>
        </a:graphic>
      </p:graphicFrame>
    </p:spTree>
    <p:extLst>
      <p:ext uri="{BB962C8B-B14F-4D97-AF65-F5344CB8AC3E}">
        <p14:creationId xmlns:p14="http://schemas.microsoft.com/office/powerpoint/2010/main" val="2686867927"/>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A23E82C-7FEF-8901-7FF2-0CBB9CBDDFC9}"/>
              </a:ext>
            </a:extLst>
          </p:cNvPr>
          <p:cNvSpPr>
            <a:spLocks noGrp="1"/>
          </p:cNvSpPr>
          <p:nvPr>
            <p:ph type="title"/>
          </p:nvPr>
        </p:nvSpPr>
        <p:spPr/>
        <p:txBody>
          <a:bodyPr/>
          <a:lstStyle/>
          <a:p>
            <a:r>
              <a:rPr lang="it-IT" dirty="0"/>
              <a:t>Progettazione di un’attività didattica collaborativa in Moodle</a:t>
            </a:r>
          </a:p>
        </p:txBody>
      </p:sp>
      <p:graphicFrame>
        <p:nvGraphicFramePr>
          <p:cNvPr id="5" name="Diagramma 4">
            <a:extLst>
              <a:ext uri="{FF2B5EF4-FFF2-40B4-BE49-F238E27FC236}">
                <a16:creationId xmlns:a16="http://schemas.microsoft.com/office/drawing/2014/main" id="{03DD63A6-5104-FEE8-E538-34A2DBE517BE}"/>
              </a:ext>
            </a:extLst>
          </p:cNvPr>
          <p:cNvGraphicFramePr/>
          <p:nvPr>
            <p:extLst>
              <p:ext uri="{D42A27DB-BD31-4B8C-83A1-F6EECF244321}">
                <p14:modId xmlns:p14="http://schemas.microsoft.com/office/powerpoint/2010/main" val="2309455888"/>
              </p:ext>
            </p:extLst>
          </p:nvPr>
        </p:nvGraphicFramePr>
        <p:xfrm>
          <a:off x="838200" y="2133350"/>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egnaposto numero diapositiva 3">
            <a:extLst>
              <a:ext uri="{FF2B5EF4-FFF2-40B4-BE49-F238E27FC236}">
                <a16:creationId xmlns:a16="http://schemas.microsoft.com/office/drawing/2014/main" id="{2C35C857-7EEE-9B5E-7F04-6BADC320D271}"/>
              </a:ext>
            </a:extLst>
          </p:cNvPr>
          <p:cNvSpPr>
            <a:spLocks noGrp="1"/>
          </p:cNvSpPr>
          <p:nvPr>
            <p:ph type="sldNum" sz="quarter" idx="2"/>
          </p:nvPr>
        </p:nvSpPr>
        <p:spPr/>
        <p:txBody>
          <a:bodyPr/>
          <a:lstStyle/>
          <a:p>
            <a:fld id="{86CB4B4D-7CA3-9044-876B-883B54F8677D}" type="slidenum">
              <a:rPr lang="it-IT" smtClean="0"/>
              <a:t>8</a:t>
            </a:fld>
            <a:endParaRPr lang="it-IT"/>
          </a:p>
        </p:txBody>
      </p:sp>
    </p:spTree>
    <p:extLst>
      <p:ext uri="{BB962C8B-B14F-4D97-AF65-F5344CB8AC3E}">
        <p14:creationId xmlns:p14="http://schemas.microsoft.com/office/powerpoint/2010/main" val="1453926044"/>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8FF6FF8-975D-5EAE-E1F0-583F0A49E67F}"/>
              </a:ext>
            </a:extLst>
          </p:cNvPr>
          <p:cNvSpPr>
            <a:spLocks noGrp="1"/>
          </p:cNvSpPr>
          <p:nvPr>
            <p:ph type="title"/>
          </p:nvPr>
        </p:nvSpPr>
        <p:spPr/>
        <p:txBody>
          <a:bodyPr/>
          <a:lstStyle/>
          <a:p>
            <a:r>
              <a:rPr lang="it-IT" dirty="0"/>
              <a:t>Progettazione di un’attività didattica collaborativa in Moodle</a:t>
            </a:r>
          </a:p>
        </p:txBody>
      </p:sp>
      <p:sp>
        <p:nvSpPr>
          <p:cNvPr id="4" name="Segnaposto numero diapositiva 3">
            <a:extLst>
              <a:ext uri="{FF2B5EF4-FFF2-40B4-BE49-F238E27FC236}">
                <a16:creationId xmlns:a16="http://schemas.microsoft.com/office/drawing/2014/main" id="{F0F6D5D3-9FCA-85E2-B580-FDEB60623821}"/>
              </a:ext>
            </a:extLst>
          </p:cNvPr>
          <p:cNvSpPr>
            <a:spLocks noGrp="1"/>
          </p:cNvSpPr>
          <p:nvPr>
            <p:ph type="sldNum" sz="quarter" idx="2"/>
          </p:nvPr>
        </p:nvSpPr>
        <p:spPr/>
        <p:txBody>
          <a:bodyPr/>
          <a:lstStyle/>
          <a:p>
            <a:fld id="{86CB4B4D-7CA3-9044-876B-883B54F8677D}" type="slidenum">
              <a:rPr lang="it-IT" smtClean="0"/>
              <a:t>9</a:t>
            </a:fld>
            <a:endParaRPr lang="it-IT"/>
          </a:p>
        </p:txBody>
      </p:sp>
      <p:graphicFrame>
        <p:nvGraphicFramePr>
          <p:cNvPr id="12" name="Diagramma 11">
            <a:extLst>
              <a:ext uri="{FF2B5EF4-FFF2-40B4-BE49-F238E27FC236}">
                <a16:creationId xmlns:a16="http://schemas.microsoft.com/office/drawing/2014/main" id="{3A9448A8-88C7-5D2D-C85F-F88505504BD3}"/>
              </a:ext>
            </a:extLst>
          </p:cNvPr>
          <p:cNvGraphicFramePr/>
          <p:nvPr>
            <p:extLst>
              <p:ext uri="{D42A27DB-BD31-4B8C-83A1-F6EECF244321}">
                <p14:modId xmlns:p14="http://schemas.microsoft.com/office/powerpoint/2010/main" val="1493156012"/>
              </p:ext>
            </p:extLst>
          </p:nvPr>
        </p:nvGraphicFramePr>
        <p:xfrm>
          <a:off x="751668" y="2024960"/>
          <a:ext cx="4479010" cy="4391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3" name="Diagramma 12">
            <a:extLst>
              <a:ext uri="{FF2B5EF4-FFF2-40B4-BE49-F238E27FC236}">
                <a16:creationId xmlns:a16="http://schemas.microsoft.com/office/drawing/2014/main" id="{B2C8E628-B65A-6695-B040-9382F56DFBB4}"/>
              </a:ext>
            </a:extLst>
          </p:cNvPr>
          <p:cNvGraphicFramePr/>
          <p:nvPr>
            <p:extLst>
              <p:ext uri="{D42A27DB-BD31-4B8C-83A1-F6EECF244321}">
                <p14:modId xmlns:p14="http://schemas.microsoft.com/office/powerpoint/2010/main" val="2923695247"/>
              </p:ext>
            </p:extLst>
          </p:nvPr>
        </p:nvGraphicFramePr>
        <p:xfrm>
          <a:off x="7893615" y="2024959"/>
          <a:ext cx="3952068" cy="350793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4" name="Freccia a destra 13">
            <a:extLst>
              <a:ext uri="{FF2B5EF4-FFF2-40B4-BE49-F238E27FC236}">
                <a16:creationId xmlns:a16="http://schemas.microsoft.com/office/drawing/2014/main" id="{C676110E-E8DC-46F2-933D-15A578F03611}"/>
              </a:ext>
            </a:extLst>
          </p:cNvPr>
          <p:cNvSpPr/>
          <p:nvPr/>
        </p:nvSpPr>
        <p:spPr>
          <a:xfrm>
            <a:off x="5594888" y="2905932"/>
            <a:ext cx="1991532" cy="523068"/>
          </a:xfrm>
          <a:prstGeom prst="rightArrow">
            <a:avLst/>
          </a:prstGeom>
          <a:ln/>
        </p:spPr>
        <p:style>
          <a:lnRef idx="1">
            <a:schemeClr val="accent1"/>
          </a:lnRef>
          <a:fillRef idx="3">
            <a:schemeClr val="accent1"/>
          </a:fillRef>
          <a:effectRef idx="2">
            <a:schemeClr val="accent1"/>
          </a:effectRef>
          <a:fontRef idx="minor">
            <a:schemeClr val="lt1"/>
          </a:fontRef>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it-IT" sz="1800" b="0" i="0" u="none" strike="noStrike" cap="none" spc="0" normalizeH="0" baseline="0">
              <a:ln>
                <a:noFill/>
              </a:ln>
              <a:solidFill>
                <a:srgbClr val="000000"/>
              </a:solidFill>
              <a:effectLst/>
              <a:uFillTx/>
              <a:latin typeface="+mn-lt"/>
              <a:ea typeface="+mn-ea"/>
              <a:cs typeface="+mn-cs"/>
              <a:sym typeface="Helvetica"/>
            </a:endParaRPr>
          </a:p>
        </p:txBody>
      </p:sp>
      <p:sp>
        <p:nvSpPr>
          <p:cNvPr id="16" name="Freccia a destra 15">
            <a:extLst>
              <a:ext uri="{FF2B5EF4-FFF2-40B4-BE49-F238E27FC236}">
                <a16:creationId xmlns:a16="http://schemas.microsoft.com/office/drawing/2014/main" id="{5459C23A-ECFD-4BE5-BBC8-A99ABFB4B8C2}"/>
              </a:ext>
            </a:extLst>
          </p:cNvPr>
          <p:cNvSpPr/>
          <p:nvPr/>
        </p:nvSpPr>
        <p:spPr>
          <a:xfrm rot="10800000">
            <a:off x="5594888" y="4220628"/>
            <a:ext cx="1991532" cy="523068"/>
          </a:xfrm>
          <a:prstGeom prst="rightArrow">
            <a:avLst/>
          </a:prstGeom>
          <a:ln/>
        </p:spPr>
        <p:style>
          <a:lnRef idx="1">
            <a:schemeClr val="accent1"/>
          </a:lnRef>
          <a:fillRef idx="3">
            <a:schemeClr val="accent1"/>
          </a:fillRef>
          <a:effectRef idx="2">
            <a:schemeClr val="accent1"/>
          </a:effectRef>
          <a:fontRef idx="minor">
            <a:schemeClr val="lt1"/>
          </a:fontRef>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it-IT" sz="1800" b="0" i="0" u="none" strike="noStrike" cap="none" spc="0" normalizeH="0" baseline="0">
              <a:ln>
                <a:noFill/>
              </a:ln>
              <a:solidFill>
                <a:srgbClr val="000000"/>
              </a:solidFill>
              <a:effectLst/>
              <a:uFillTx/>
              <a:latin typeface="+mn-lt"/>
              <a:ea typeface="+mn-ea"/>
              <a:cs typeface="+mn-cs"/>
              <a:sym typeface="Helvetica"/>
            </a:endParaRPr>
          </a:p>
        </p:txBody>
      </p:sp>
    </p:spTree>
    <p:extLst>
      <p:ext uri="{BB962C8B-B14F-4D97-AF65-F5344CB8AC3E}">
        <p14:creationId xmlns:p14="http://schemas.microsoft.com/office/powerpoint/2010/main" val="292398798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ppt_x"/>
                                          </p:val>
                                        </p:tav>
                                        <p:tav tm="100000">
                                          <p:val>
                                            <p:strVal val="#ppt_x"/>
                                          </p:val>
                                        </p:tav>
                                      </p:tavLst>
                                    </p:anim>
                                    <p:anim calcmode="lin" valueType="num">
                                      <p:cBhvr additive="base">
                                        <p:cTn id="2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Graphic spid="13" grpId="0">
        <p:bldAsOne/>
      </p:bldGraphic>
      <p:bldP spid="14" grpId="0" animBg="1"/>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4E1D4DD-25CB-7182-8868-3D5A97BFE510}"/>
              </a:ext>
            </a:extLst>
          </p:cNvPr>
          <p:cNvSpPr>
            <a:spLocks noGrp="1"/>
          </p:cNvSpPr>
          <p:nvPr>
            <p:ph type="title"/>
          </p:nvPr>
        </p:nvSpPr>
        <p:spPr/>
        <p:txBody>
          <a:bodyPr/>
          <a:lstStyle/>
          <a:p>
            <a:r>
              <a:rPr lang="it-IT" dirty="0"/>
              <a:t>Scheda di progettazione</a:t>
            </a:r>
          </a:p>
        </p:txBody>
      </p:sp>
      <p:sp>
        <p:nvSpPr>
          <p:cNvPr id="4" name="Segnaposto numero diapositiva 3">
            <a:extLst>
              <a:ext uri="{FF2B5EF4-FFF2-40B4-BE49-F238E27FC236}">
                <a16:creationId xmlns:a16="http://schemas.microsoft.com/office/drawing/2014/main" id="{A5EBFED3-3DD8-F51B-8389-2545F55F7DAB}"/>
              </a:ext>
            </a:extLst>
          </p:cNvPr>
          <p:cNvSpPr>
            <a:spLocks noGrp="1"/>
          </p:cNvSpPr>
          <p:nvPr>
            <p:ph type="sldNum" sz="quarter" idx="2"/>
          </p:nvPr>
        </p:nvSpPr>
        <p:spPr/>
        <p:txBody>
          <a:bodyPr/>
          <a:lstStyle/>
          <a:p>
            <a:fld id="{86CB4B4D-7CA3-9044-876B-883B54F8677D}" type="slidenum">
              <a:rPr lang="it-IT" smtClean="0"/>
              <a:t>10</a:t>
            </a:fld>
            <a:endParaRPr lang="it-IT"/>
          </a:p>
        </p:txBody>
      </p:sp>
      <p:pic>
        <p:nvPicPr>
          <p:cNvPr id="6" name="Immagine 5">
            <a:extLst>
              <a:ext uri="{FF2B5EF4-FFF2-40B4-BE49-F238E27FC236}">
                <a16:creationId xmlns:a16="http://schemas.microsoft.com/office/drawing/2014/main" id="{A74CFC29-BA5C-B326-7A8A-8066DBCF452E}"/>
              </a:ext>
            </a:extLst>
          </p:cNvPr>
          <p:cNvPicPr>
            <a:picLocks noChangeAspect="1"/>
          </p:cNvPicPr>
          <p:nvPr/>
        </p:nvPicPr>
        <p:blipFill>
          <a:blip r:embed="rId2"/>
          <a:srcRect t="12152" b="26098"/>
          <a:stretch>
            <a:fillRect/>
          </a:stretch>
        </p:blipFill>
        <p:spPr>
          <a:xfrm>
            <a:off x="6478" y="1920738"/>
            <a:ext cx="12185522" cy="4234775"/>
          </a:xfrm>
          <a:prstGeom prst="rect">
            <a:avLst/>
          </a:prstGeom>
        </p:spPr>
      </p:pic>
    </p:spTree>
    <p:extLst>
      <p:ext uri="{BB962C8B-B14F-4D97-AF65-F5344CB8AC3E}">
        <p14:creationId xmlns:p14="http://schemas.microsoft.com/office/powerpoint/2010/main" val="3018585410"/>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BF41C59-82C4-54F1-FEFC-726AEF957936}"/>
              </a:ext>
            </a:extLst>
          </p:cNvPr>
          <p:cNvSpPr>
            <a:spLocks noGrp="1"/>
          </p:cNvSpPr>
          <p:nvPr>
            <p:ph type="title"/>
          </p:nvPr>
        </p:nvSpPr>
        <p:spPr/>
        <p:txBody>
          <a:bodyPr/>
          <a:lstStyle/>
          <a:p>
            <a:r>
              <a:rPr lang="it-IT" dirty="0"/>
              <a:t>L’IA può supportare tutte le dimensioni della progettazione</a:t>
            </a:r>
          </a:p>
        </p:txBody>
      </p:sp>
      <p:graphicFrame>
        <p:nvGraphicFramePr>
          <p:cNvPr id="5" name="Diagramma 4">
            <a:extLst>
              <a:ext uri="{FF2B5EF4-FFF2-40B4-BE49-F238E27FC236}">
                <a16:creationId xmlns:a16="http://schemas.microsoft.com/office/drawing/2014/main" id="{7363B32D-C03F-E300-2C30-85C9A44874AD}"/>
              </a:ext>
            </a:extLst>
          </p:cNvPr>
          <p:cNvGraphicFramePr/>
          <p:nvPr>
            <p:extLst>
              <p:ext uri="{D42A27DB-BD31-4B8C-83A1-F6EECF244321}">
                <p14:modId xmlns:p14="http://schemas.microsoft.com/office/powerpoint/2010/main" val="3412068603"/>
              </p:ext>
            </p:extLst>
          </p:nvPr>
        </p:nvGraphicFramePr>
        <p:xfrm>
          <a:off x="294467" y="2076773"/>
          <a:ext cx="11551215" cy="43937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egnaposto numero diapositiva 3">
            <a:extLst>
              <a:ext uri="{FF2B5EF4-FFF2-40B4-BE49-F238E27FC236}">
                <a16:creationId xmlns:a16="http://schemas.microsoft.com/office/drawing/2014/main" id="{E3B5B588-F2EB-7A18-4636-3C1FA982FEEA}"/>
              </a:ext>
            </a:extLst>
          </p:cNvPr>
          <p:cNvSpPr>
            <a:spLocks noGrp="1"/>
          </p:cNvSpPr>
          <p:nvPr>
            <p:ph type="sldNum" sz="quarter" idx="2"/>
          </p:nvPr>
        </p:nvSpPr>
        <p:spPr/>
        <p:txBody>
          <a:bodyPr/>
          <a:lstStyle/>
          <a:p>
            <a:fld id="{86CB4B4D-7CA3-9044-876B-883B54F8677D}" type="slidenum">
              <a:rPr lang="it-IT" smtClean="0"/>
              <a:t>11</a:t>
            </a:fld>
            <a:endParaRPr lang="it-IT"/>
          </a:p>
        </p:txBody>
      </p:sp>
    </p:spTree>
    <p:extLst>
      <p:ext uri="{BB962C8B-B14F-4D97-AF65-F5344CB8AC3E}">
        <p14:creationId xmlns:p14="http://schemas.microsoft.com/office/powerpoint/2010/main" val="3720535646"/>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55201F7-F0F3-2404-AC3D-A85D9F20CB67}"/>
              </a:ext>
            </a:extLst>
          </p:cNvPr>
          <p:cNvSpPr>
            <a:spLocks noGrp="1"/>
          </p:cNvSpPr>
          <p:nvPr>
            <p:ph type="title"/>
          </p:nvPr>
        </p:nvSpPr>
        <p:spPr/>
        <p:txBody>
          <a:bodyPr/>
          <a:lstStyle/>
          <a:p>
            <a:r>
              <a:rPr lang="it-IT" dirty="0"/>
              <a:t>Come dialogare efficacemente con l'IA</a:t>
            </a:r>
          </a:p>
        </p:txBody>
      </p:sp>
      <p:graphicFrame>
        <p:nvGraphicFramePr>
          <p:cNvPr id="5" name="Diagramma 4">
            <a:extLst>
              <a:ext uri="{FF2B5EF4-FFF2-40B4-BE49-F238E27FC236}">
                <a16:creationId xmlns:a16="http://schemas.microsoft.com/office/drawing/2014/main" id="{DE20F787-B896-D8CF-2F25-C5A1D314A34C}"/>
              </a:ext>
            </a:extLst>
          </p:cNvPr>
          <p:cNvGraphicFramePr/>
          <p:nvPr>
            <p:extLst>
              <p:ext uri="{D42A27DB-BD31-4B8C-83A1-F6EECF244321}">
                <p14:modId xmlns:p14="http://schemas.microsoft.com/office/powerpoint/2010/main" val="332103529"/>
              </p:ext>
            </p:extLst>
          </p:nvPr>
        </p:nvGraphicFramePr>
        <p:xfrm>
          <a:off x="838200" y="2133350"/>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egnaposto numero diapositiva 3">
            <a:extLst>
              <a:ext uri="{FF2B5EF4-FFF2-40B4-BE49-F238E27FC236}">
                <a16:creationId xmlns:a16="http://schemas.microsoft.com/office/drawing/2014/main" id="{CB0AD486-96C3-28D2-8658-9BD1AB3D0EE8}"/>
              </a:ext>
            </a:extLst>
          </p:cNvPr>
          <p:cNvSpPr>
            <a:spLocks noGrp="1"/>
          </p:cNvSpPr>
          <p:nvPr>
            <p:ph type="sldNum" sz="quarter" idx="2"/>
          </p:nvPr>
        </p:nvSpPr>
        <p:spPr/>
        <p:txBody>
          <a:bodyPr/>
          <a:lstStyle/>
          <a:p>
            <a:fld id="{86CB4B4D-7CA3-9044-876B-883B54F8677D}" type="slidenum">
              <a:rPr lang="it-IT" smtClean="0"/>
              <a:t>12</a:t>
            </a:fld>
            <a:endParaRPr lang="it-IT"/>
          </a:p>
        </p:txBody>
      </p:sp>
    </p:spTree>
    <p:extLst>
      <p:ext uri="{BB962C8B-B14F-4D97-AF65-F5344CB8AC3E}">
        <p14:creationId xmlns:p14="http://schemas.microsoft.com/office/powerpoint/2010/main" val="3431220136"/>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C872568-1097-E307-27C1-750928FE3A83}"/>
              </a:ext>
            </a:extLst>
          </p:cNvPr>
          <p:cNvSpPr>
            <a:spLocks noGrp="1"/>
          </p:cNvSpPr>
          <p:nvPr>
            <p:ph type="title"/>
          </p:nvPr>
        </p:nvSpPr>
        <p:spPr>
          <a:xfrm>
            <a:off x="412004" y="672850"/>
            <a:ext cx="10515600" cy="814987"/>
          </a:xfrm>
        </p:spPr>
        <p:txBody>
          <a:bodyPr/>
          <a:lstStyle/>
          <a:p>
            <a:r>
              <a:rPr lang="it-IT" dirty="0"/>
              <a:t>Esempio - Informazioni generali</a:t>
            </a:r>
          </a:p>
        </p:txBody>
      </p:sp>
      <p:sp>
        <p:nvSpPr>
          <p:cNvPr id="4" name="Segnaposto numero diapositiva 3">
            <a:extLst>
              <a:ext uri="{FF2B5EF4-FFF2-40B4-BE49-F238E27FC236}">
                <a16:creationId xmlns:a16="http://schemas.microsoft.com/office/drawing/2014/main" id="{6136C762-EC58-3E5F-FF30-D9F3A2832630}"/>
              </a:ext>
            </a:extLst>
          </p:cNvPr>
          <p:cNvSpPr>
            <a:spLocks noGrp="1"/>
          </p:cNvSpPr>
          <p:nvPr>
            <p:ph type="sldNum" sz="quarter" idx="2"/>
          </p:nvPr>
        </p:nvSpPr>
        <p:spPr/>
        <p:txBody>
          <a:bodyPr/>
          <a:lstStyle/>
          <a:p>
            <a:fld id="{86CB4B4D-7CA3-9044-876B-883B54F8677D}" type="slidenum">
              <a:rPr lang="it-IT" smtClean="0"/>
              <a:t>13</a:t>
            </a:fld>
            <a:endParaRPr lang="it-IT"/>
          </a:p>
        </p:txBody>
      </p:sp>
      <p:graphicFrame>
        <p:nvGraphicFramePr>
          <p:cNvPr id="7" name="Tabella 6">
            <a:extLst>
              <a:ext uri="{FF2B5EF4-FFF2-40B4-BE49-F238E27FC236}">
                <a16:creationId xmlns:a16="http://schemas.microsoft.com/office/drawing/2014/main" id="{191C9811-870B-078B-644F-5C29954E6EB5}"/>
              </a:ext>
            </a:extLst>
          </p:cNvPr>
          <p:cNvGraphicFramePr>
            <a:graphicFrameLocks noGrp="1"/>
          </p:cNvGraphicFramePr>
          <p:nvPr>
            <p:extLst>
              <p:ext uri="{D42A27DB-BD31-4B8C-83A1-F6EECF244321}">
                <p14:modId xmlns:p14="http://schemas.microsoft.com/office/powerpoint/2010/main" val="1466000656"/>
              </p:ext>
            </p:extLst>
          </p:nvPr>
        </p:nvGraphicFramePr>
        <p:xfrm>
          <a:off x="240013" y="1428848"/>
          <a:ext cx="11734981" cy="5095779"/>
        </p:xfrm>
        <a:graphic>
          <a:graphicData uri="http://schemas.openxmlformats.org/drawingml/2006/table">
            <a:tbl>
              <a:tblPr firstRow="1" firstCol="1" bandRow="1">
                <a:tableStyleId>{5940675A-B579-460E-94D1-54222C63F5DA}</a:tableStyleId>
              </a:tblPr>
              <a:tblGrid>
                <a:gridCol w="2483387">
                  <a:extLst>
                    <a:ext uri="{9D8B030D-6E8A-4147-A177-3AD203B41FA5}">
                      <a16:colId xmlns:a16="http://schemas.microsoft.com/office/drawing/2014/main" val="1332380673"/>
                    </a:ext>
                  </a:extLst>
                </a:gridCol>
                <a:gridCol w="9251594">
                  <a:extLst>
                    <a:ext uri="{9D8B030D-6E8A-4147-A177-3AD203B41FA5}">
                      <a16:colId xmlns:a16="http://schemas.microsoft.com/office/drawing/2014/main" val="268910233"/>
                    </a:ext>
                  </a:extLst>
                </a:gridCol>
              </a:tblGrid>
              <a:tr h="378021">
                <a:tc>
                  <a:txBody>
                    <a:bodyPr/>
                    <a:lstStyle/>
                    <a:p>
                      <a:pPr algn="l">
                        <a:lnSpc>
                          <a:spcPct val="107000"/>
                        </a:lnSpc>
                        <a:spcAft>
                          <a:spcPts val="800"/>
                        </a:spcAft>
                        <a:buNone/>
                      </a:pPr>
                      <a:r>
                        <a:rPr lang="it-IT" sz="2400" b="1" dirty="0">
                          <a:effectLst/>
                          <a:latin typeface="+mj-lt"/>
                        </a:rPr>
                        <a:t>Titolo dell’attività</a:t>
                      </a:r>
                      <a:endParaRPr lang="it-IT" sz="2400" b="1" dirty="0">
                        <a:effectLst/>
                        <a:latin typeface="+mj-lt"/>
                        <a:ea typeface="Calibri" panose="020F0502020204030204" pitchFamily="34" charset="0"/>
                        <a:cs typeface="Arial" panose="020B0604020202020204" pitchFamily="34" charset="0"/>
                      </a:endParaRPr>
                    </a:p>
                  </a:txBody>
                  <a:tcPr marL="68580" marR="68580" marT="0" marB="0"/>
                </a:tc>
                <a:tc>
                  <a:txBody>
                    <a:bodyPr/>
                    <a:lstStyle/>
                    <a:p>
                      <a:pPr algn="l">
                        <a:lnSpc>
                          <a:spcPct val="107000"/>
                        </a:lnSpc>
                        <a:spcAft>
                          <a:spcPts val="800"/>
                        </a:spcAft>
                        <a:buNone/>
                      </a:pPr>
                      <a:r>
                        <a:rPr lang="it-IT" sz="2400">
                          <a:effectLst/>
                          <a:latin typeface="+mj-lt"/>
                        </a:rPr>
                        <a:t>Le proporzioni</a:t>
                      </a:r>
                      <a:endParaRPr lang="it-IT" sz="2400">
                        <a:effectLst/>
                        <a:latin typeface="+mj-lt"/>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867109839"/>
                  </a:ext>
                </a:extLst>
              </a:tr>
              <a:tr h="378021">
                <a:tc>
                  <a:txBody>
                    <a:bodyPr/>
                    <a:lstStyle/>
                    <a:p>
                      <a:pPr algn="l">
                        <a:lnSpc>
                          <a:spcPct val="107000"/>
                        </a:lnSpc>
                        <a:spcAft>
                          <a:spcPts val="800"/>
                        </a:spcAft>
                        <a:buNone/>
                      </a:pPr>
                      <a:r>
                        <a:rPr lang="it-IT" sz="2400" b="1">
                          <a:effectLst/>
                          <a:latin typeface="+mj-lt"/>
                        </a:rPr>
                        <a:t>Destinatari</a:t>
                      </a:r>
                      <a:endParaRPr lang="it-IT" sz="2400" b="1">
                        <a:effectLst/>
                        <a:latin typeface="+mj-lt"/>
                        <a:ea typeface="Calibri" panose="020F0502020204030204" pitchFamily="34" charset="0"/>
                        <a:cs typeface="Arial" panose="020B0604020202020204" pitchFamily="34" charset="0"/>
                      </a:endParaRPr>
                    </a:p>
                  </a:txBody>
                  <a:tcPr marL="68580" marR="68580" marT="0" marB="0"/>
                </a:tc>
                <a:tc>
                  <a:txBody>
                    <a:bodyPr/>
                    <a:lstStyle/>
                    <a:p>
                      <a:pPr algn="l">
                        <a:lnSpc>
                          <a:spcPct val="107000"/>
                        </a:lnSpc>
                        <a:spcAft>
                          <a:spcPts val="800"/>
                        </a:spcAft>
                        <a:buNone/>
                      </a:pPr>
                      <a:r>
                        <a:rPr lang="it-IT" sz="2400">
                          <a:effectLst/>
                          <a:latin typeface="+mj-lt"/>
                        </a:rPr>
                        <a:t>Classe seconda secondaria di primo grado</a:t>
                      </a:r>
                      <a:endParaRPr lang="it-IT" sz="2400">
                        <a:effectLst/>
                        <a:latin typeface="+mj-lt"/>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045174454"/>
                  </a:ext>
                </a:extLst>
              </a:tr>
              <a:tr h="445077">
                <a:tc>
                  <a:txBody>
                    <a:bodyPr/>
                    <a:lstStyle/>
                    <a:p>
                      <a:pPr algn="l">
                        <a:lnSpc>
                          <a:spcPct val="107000"/>
                        </a:lnSpc>
                        <a:spcAft>
                          <a:spcPts val="800"/>
                        </a:spcAft>
                        <a:buNone/>
                      </a:pPr>
                      <a:r>
                        <a:rPr lang="it-IT" sz="2400" b="1" dirty="0">
                          <a:effectLst/>
                          <a:latin typeface="+mj-lt"/>
                        </a:rPr>
                        <a:t>Disciplina</a:t>
                      </a:r>
                      <a:endParaRPr lang="it-IT" sz="2400" b="1" dirty="0">
                        <a:effectLst/>
                        <a:latin typeface="+mj-lt"/>
                        <a:ea typeface="Calibri" panose="020F0502020204030204" pitchFamily="34" charset="0"/>
                        <a:cs typeface="Arial" panose="020B0604020202020204" pitchFamily="34" charset="0"/>
                      </a:endParaRPr>
                    </a:p>
                  </a:txBody>
                  <a:tcPr marL="68580" marR="68580" marT="0" marB="0"/>
                </a:tc>
                <a:tc>
                  <a:txBody>
                    <a:bodyPr/>
                    <a:lstStyle/>
                    <a:p>
                      <a:pPr algn="l">
                        <a:lnSpc>
                          <a:spcPct val="107000"/>
                        </a:lnSpc>
                        <a:spcAft>
                          <a:spcPts val="800"/>
                        </a:spcAft>
                        <a:buNone/>
                      </a:pPr>
                      <a:r>
                        <a:rPr lang="it-IT" sz="2400" dirty="0">
                          <a:effectLst/>
                          <a:latin typeface="+mj-lt"/>
                        </a:rPr>
                        <a:t>Matematica</a:t>
                      </a:r>
                      <a:endParaRPr lang="it-IT" sz="2400" dirty="0">
                        <a:effectLst/>
                        <a:latin typeface="+mj-lt"/>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050273617"/>
                  </a:ext>
                </a:extLst>
              </a:tr>
              <a:tr h="1169105">
                <a:tc>
                  <a:txBody>
                    <a:bodyPr/>
                    <a:lstStyle/>
                    <a:p>
                      <a:pPr algn="l">
                        <a:lnSpc>
                          <a:spcPct val="107000"/>
                        </a:lnSpc>
                        <a:spcAft>
                          <a:spcPts val="800"/>
                        </a:spcAft>
                        <a:buNone/>
                      </a:pPr>
                      <a:r>
                        <a:rPr lang="it-IT" sz="2400" b="1" dirty="0">
                          <a:effectLst/>
                          <a:latin typeface="+mj-lt"/>
                        </a:rPr>
                        <a:t>Obiettivi</a:t>
                      </a:r>
                      <a:endParaRPr lang="it-IT" sz="2400" b="1" dirty="0">
                        <a:effectLst/>
                        <a:latin typeface="+mj-lt"/>
                        <a:ea typeface="Calibri" panose="020F0502020204030204" pitchFamily="34" charset="0"/>
                        <a:cs typeface="Arial" panose="020B0604020202020204" pitchFamily="34" charset="0"/>
                      </a:endParaRPr>
                    </a:p>
                  </a:txBody>
                  <a:tcPr marL="68580" marR="68580" marT="0" marB="0"/>
                </a:tc>
                <a:tc>
                  <a:txBody>
                    <a:bodyPr/>
                    <a:lstStyle/>
                    <a:p>
                      <a:pPr marL="342900" lvl="0" indent="-342900" algn="l">
                        <a:lnSpc>
                          <a:spcPct val="107000"/>
                        </a:lnSpc>
                        <a:buFont typeface="Calibri" panose="020F0502020204030204" pitchFamily="34" charset="0"/>
                        <a:buChar char="-"/>
                      </a:pPr>
                      <a:r>
                        <a:rPr lang="it-IT" sz="2400" dirty="0">
                          <a:effectLst/>
                          <a:latin typeface="+mj-lt"/>
                        </a:rPr>
                        <a:t>Esprimere la relazione di proporzionalità con un’uguaglianza di frazioni e viceversa</a:t>
                      </a:r>
                    </a:p>
                    <a:p>
                      <a:pPr marL="342900" lvl="0" indent="-342900" algn="l">
                        <a:lnSpc>
                          <a:spcPct val="107000"/>
                        </a:lnSpc>
                        <a:spcAft>
                          <a:spcPts val="800"/>
                        </a:spcAft>
                        <a:buFont typeface="Calibri" panose="020F0502020204030204" pitchFamily="34" charset="0"/>
                        <a:buChar char="-"/>
                      </a:pPr>
                      <a:r>
                        <a:rPr lang="it-IT" sz="2400" dirty="0">
                          <a:effectLst/>
                          <a:latin typeface="+mj-lt"/>
                        </a:rPr>
                        <a:t>Verificare la proporzionalità tra quattro numeri</a:t>
                      </a:r>
                      <a:endParaRPr lang="it-IT" sz="2400" dirty="0">
                        <a:effectLst/>
                        <a:latin typeface="+mj-lt"/>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863403970"/>
                  </a:ext>
                </a:extLst>
              </a:tr>
              <a:tr h="378021">
                <a:tc>
                  <a:txBody>
                    <a:bodyPr/>
                    <a:lstStyle/>
                    <a:p>
                      <a:pPr algn="l">
                        <a:lnSpc>
                          <a:spcPct val="107000"/>
                        </a:lnSpc>
                        <a:spcAft>
                          <a:spcPts val="800"/>
                        </a:spcAft>
                        <a:buNone/>
                      </a:pPr>
                      <a:r>
                        <a:rPr lang="it-IT" sz="2400" b="1" dirty="0">
                          <a:effectLst/>
                          <a:latin typeface="+mj-lt"/>
                        </a:rPr>
                        <a:t>Prerequisiti</a:t>
                      </a:r>
                      <a:endParaRPr lang="it-IT" sz="2400" b="1" dirty="0">
                        <a:effectLst/>
                        <a:latin typeface="+mj-lt"/>
                        <a:ea typeface="Calibri" panose="020F0502020204030204" pitchFamily="34" charset="0"/>
                        <a:cs typeface="Arial" panose="020B0604020202020204" pitchFamily="34" charset="0"/>
                      </a:endParaRPr>
                    </a:p>
                  </a:txBody>
                  <a:tcPr marL="68580" marR="68580" marT="0" marB="0"/>
                </a:tc>
                <a:tc>
                  <a:txBody>
                    <a:bodyPr/>
                    <a:lstStyle/>
                    <a:p>
                      <a:pPr algn="l">
                        <a:lnSpc>
                          <a:spcPct val="107000"/>
                        </a:lnSpc>
                        <a:spcAft>
                          <a:spcPts val="800"/>
                        </a:spcAft>
                        <a:buNone/>
                      </a:pPr>
                      <a:r>
                        <a:rPr lang="it-IT" sz="2400" dirty="0">
                          <a:effectLst/>
                          <a:latin typeface="+mj-lt"/>
                        </a:rPr>
                        <a:t>Operare con numeri razionali; riconoscere frazioni equivalenti; comprendere il significato di rapporto tra due grandezze/numeri</a:t>
                      </a:r>
                      <a:endParaRPr lang="it-IT" sz="2400" dirty="0">
                        <a:effectLst/>
                        <a:latin typeface="+mj-lt"/>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692101661"/>
                  </a:ext>
                </a:extLst>
              </a:tr>
              <a:tr h="1960189">
                <a:tc>
                  <a:txBody>
                    <a:bodyPr/>
                    <a:lstStyle/>
                    <a:p>
                      <a:pPr algn="l">
                        <a:lnSpc>
                          <a:spcPct val="107000"/>
                        </a:lnSpc>
                        <a:spcAft>
                          <a:spcPts val="800"/>
                        </a:spcAft>
                        <a:buNone/>
                      </a:pPr>
                      <a:r>
                        <a:rPr lang="it-IT" sz="2400" b="1" dirty="0">
                          <a:effectLst/>
                          <a:latin typeface="+mj-lt"/>
                        </a:rPr>
                        <a:t>Traguardi (inerenti alle Indicazioni Nazionali)</a:t>
                      </a:r>
                      <a:endParaRPr lang="it-IT" sz="2400" b="1" dirty="0">
                        <a:effectLst/>
                        <a:latin typeface="+mj-lt"/>
                        <a:ea typeface="Calibri" panose="020F0502020204030204" pitchFamily="34" charset="0"/>
                        <a:cs typeface="Arial" panose="020B0604020202020204" pitchFamily="34" charset="0"/>
                      </a:endParaRPr>
                    </a:p>
                  </a:txBody>
                  <a:tcPr marL="68580" marR="68580" marT="0" marB="0"/>
                </a:tc>
                <a:tc>
                  <a:txBody>
                    <a:bodyPr/>
                    <a:lstStyle/>
                    <a:p>
                      <a:pPr marL="342900" lvl="0" indent="-342900" algn="l">
                        <a:lnSpc>
                          <a:spcPct val="107000"/>
                        </a:lnSpc>
                        <a:buFont typeface="Calibri" panose="020F0502020204030204" pitchFamily="34" charset="0"/>
                        <a:buChar char="-"/>
                      </a:pPr>
                      <a:r>
                        <a:rPr lang="it-IT" sz="2400" dirty="0">
                          <a:effectLst/>
                          <a:latin typeface="+mj-lt"/>
                        </a:rPr>
                        <a:t>L’alunno si muove con sicurezza nel calcolo anche con i numeri razionali, ne padroneggia le diverse rappresentazioni e stima la grandezza di un numero e il risultato di operazioni. </a:t>
                      </a:r>
                    </a:p>
                    <a:p>
                      <a:pPr marL="342900" lvl="0" indent="-342900" algn="l">
                        <a:lnSpc>
                          <a:spcPct val="107000"/>
                        </a:lnSpc>
                        <a:spcAft>
                          <a:spcPts val="800"/>
                        </a:spcAft>
                        <a:buFont typeface="Calibri" panose="020F0502020204030204" pitchFamily="34" charset="0"/>
                        <a:buChar char="-"/>
                      </a:pPr>
                      <a:r>
                        <a:rPr lang="it-IT" sz="2400" dirty="0">
                          <a:effectLst/>
                          <a:latin typeface="+mj-lt"/>
                        </a:rPr>
                        <a:t>Spiega il procedimento seguito, anche in forma scritta, mantenendo il controllo sia sul processo risolutivo, sia sui risultati.</a:t>
                      </a:r>
                      <a:endParaRPr lang="it-IT" sz="2400" dirty="0">
                        <a:effectLst/>
                        <a:latin typeface="+mj-lt"/>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329873668"/>
                  </a:ext>
                </a:extLst>
              </a:tr>
            </a:tbl>
          </a:graphicData>
        </a:graphic>
      </p:graphicFrame>
    </p:spTree>
    <p:extLst>
      <p:ext uri="{BB962C8B-B14F-4D97-AF65-F5344CB8AC3E}">
        <p14:creationId xmlns:p14="http://schemas.microsoft.com/office/powerpoint/2010/main" val="2569704226"/>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82C9755-BD66-8297-08EC-0C66F6F62912}"/>
              </a:ext>
            </a:extLst>
          </p:cNvPr>
          <p:cNvSpPr>
            <a:spLocks noGrp="1"/>
          </p:cNvSpPr>
          <p:nvPr>
            <p:ph type="title"/>
          </p:nvPr>
        </p:nvSpPr>
        <p:spPr/>
        <p:txBody>
          <a:bodyPr/>
          <a:lstStyle/>
          <a:p>
            <a:r>
              <a:rPr lang="it-IT" dirty="0"/>
              <a:t>Esempio di Prompt</a:t>
            </a:r>
          </a:p>
        </p:txBody>
      </p:sp>
      <p:sp>
        <p:nvSpPr>
          <p:cNvPr id="3" name="Segnaposto testo 2">
            <a:extLst>
              <a:ext uri="{FF2B5EF4-FFF2-40B4-BE49-F238E27FC236}">
                <a16:creationId xmlns:a16="http://schemas.microsoft.com/office/drawing/2014/main" id="{E7528660-F50B-B348-E468-A78D63F66C86}"/>
              </a:ext>
            </a:extLst>
          </p:cNvPr>
          <p:cNvSpPr>
            <a:spLocks noGrp="1"/>
          </p:cNvSpPr>
          <p:nvPr>
            <p:ph type="body" idx="1"/>
          </p:nvPr>
        </p:nvSpPr>
        <p:spPr/>
        <p:txBody>
          <a:bodyPr>
            <a:normAutofit fontScale="77500" lnSpcReduction="20000"/>
          </a:bodyPr>
          <a:lstStyle/>
          <a:p>
            <a:pPr marL="0" indent="0">
              <a:buNone/>
            </a:pPr>
            <a:r>
              <a:rPr lang="it-IT" i="1" u="sng" dirty="0"/>
              <a:t>Sono un docente di Matematica della scuola secondaria di primo grado e insegno alla scuola Enrico Fermi di Torino (TO). </a:t>
            </a:r>
            <a:r>
              <a:rPr lang="it-IT" i="1" dirty="0"/>
              <a:t>Voglio creare un'attività collaborativa per i miei </a:t>
            </a:r>
            <a:r>
              <a:rPr lang="it-IT" i="1" u="sng" dirty="0"/>
              <a:t>30 studenti </a:t>
            </a:r>
            <a:r>
              <a:rPr lang="it-IT" i="1" dirty="0"/>
              <a:t>della classe seconda secondaria di primo grado.</a:t>
            </a:r>
            <a:br>
              <a:rPr lang="it-IT" i="1" dirty="0"/>
            </a:br>
            <a:r>
              <a:rPr lang="it-IT" i="1" dirty="0"/>
              <a:t>Obiettivi: Esprimere la relazione di proporzionalità con un’uguaglianza di frazioni e viceversa, Verificare la proporzionalità tra quattro numeri.</a:t>
            </a:r>
            <a:br>
              <a:rPr lang="it-IT" i="1" dirty="0"/>
            </a:br>
            <a:r>
              <a:rPr lang="it-IT" i="1" dirty="0"/>
              <a:t>Prerequisiti Nessuno </a:t>
            </a:r>
            <a:br>
              <a:rPr lang="it-IT" i="1" dirty="0"/>
            </a:br>
            <a:r>
              <a:rPr lang="it-IT" i="1" dirty="0"/>
              <a:t>Traguardi (inerenti alle Indicazioni Nazionali) </a:t>
            </a:r>
            <a:br>
              <a:rPr lang="it-IT" i="1" dirty="0"/>
            </a:br>
            <a:r>
              <a:rPr lang="it-IT" i="1" dirty="0"/>
              <a:t>- L’alunno si muove con sicurezza nel calcolo anche con i numeri razionali, ne padroneggia le diverse rappresentazioni e stima la grandezza di un numero e il risultato di operazioni. </a:t>
            </a:r>
            <a:br>
              <a:rPr lang="it-IT" i="1" dirty="0"/>
            </a:br>
            <a:r>
              <a:rPr lang="it-IT" i="1" dirty="0"/>
              <a:t>- Spiega il procedimento seguito, anche in forma scritta, mantenendo il controllo sia sul processo risolutivo, sia sui risultati. </a:t>
            </a:r>
            <a:br>
              <a:rPr lang="it-IT" i="1" dirty="0"/>
            </a:br>
            <a:r>
              <a:rPr lang="it-IT" i="1" u="sng" dirty="0"/>
              <a:t>Voglio progettare un'attività collaborativa sincrona e asincrona utilizzando </a:t>
            </a:r>
            <a:r>
              <a:rPr lang="it-IT" i="1" u="sng" dirty="0" err="1"/>
              <a:t>moodle</a:t>
            </a:r>
            <a:r>
              <a:rPr lang="it-IT" i="1" u="sng" dirty="0"/>
              <a:t> 5.0 e utilizzando la scheda in allegato "</a:t>
            </a:r>
            <a:r>
              <a:rPr lang="it-IT" i="1" u="sng" dirty="0" err="1"/>
              <a:t>Progettazione_Attività_vuota</a:t>
            </a:r>
            <a:r>
              <a:rPr lang="it-IT" i="1" u="sng" dirty="0"/>
              <a:t>" come guida.</a:t>
            </a:r>
          </a:p>
          <a:p>
            <a:pPr marL="0" indent="0">
              <a:buNone/>
            </a:pPr>
            <a:r>
              <a:rPr lang="it-IT" i="1" u="sng" dirty="0"/>
              <a:t>Vorrei sfruttare l'attività collaborativa "Fissore_Attività0" che avevo progettato tempo fa ma farla interamente con </a:t>
            </a:r>
            <a:r>
              <a:rPr lang="it-IT" i="1" u="sng" dirty="0" err="1"/>
              <a:t>moodle</a:t>
            </a:r>
            <a:r>
              <a:rPr lang="it-IT" i="1" u="sng" dirty="0"/>
              <a:t>.</a:t>
            </a:r>
          </a:p>
          <a:p>
            <a:pPr marL="0" indent="0">
              <a:buNone/>
            </a:pPr>
            <a:r>
              <a:rPr lang="it-IT" i="1" u="sng" dirty="0"/>
              <a:t>Aiutami a progettare l'attività completando la scheda guidata, sii critico non darmi per forza ragione per tutta la conversazione.</a:t>
            </a:r>
          </a:p>
        </p:txBody>
      </p:sp>
      <p:sp>
        <p:nvSpPr>
          <p:cNvPr id="4" name="Segnaposto numero diapositiva 3">
            <a:extLst>
              <a:ext uri="{FF2B5EF4-FFF2-40B4-BE49-F238E27FC236}">
                <a16:creationId xmlns:a16="http://schemas.microsoft.com/office/drawing/2014/main" id="{67794BFD-1EE8-AE43-2AC4-4D001D24146F}"/>
              </a:ext>
            </a:extLst>
          </p:cNvPr>
          <p:cNvSpPr>
            <a:spLocks noGrp="1"/>
          </p:cNvSpPr>
          <p:nvPr>
            <p:ph type="sldNum" sz="quarter" idx="2"/>
          </p:nvPr>
        </p:nvSpPr>
        <p:spPr/>
        <p:txBody>
          <a:bodyPr/>
          <a:lstStyle/>
          <a:p>
            <a:fld id="{86CB4B4D-7CA3-9044-876B-883B54F8677D}" type="slidenum">
              <a:rPr lang="it-IT" smtClean="0"/>
              <a:t>14</a:t>
            </a:fld>
            <a:endParaRPr lang="it-IT"/>
          </a:p>
        </p:txBody>
      </p:sp>
    </p:spTree>
    <p:extLst>
      <p:ext uri="{BB962C8B-B14F-4D97-AF65-F5344CB8AC3E}">
        <p14:creationId xmlns:p14="http://schemas.microsoft.com/office/powerpoint/2010/main" val="3908824833"/>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6C250-F79D-EE34-29F3-6E969A8634C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913BA2E-5E53-714B-8EB9-F5FAA3FDC3F2}"/>
              </a:ext>
            </a:extLst>
          </p:cNvPr>
          <p:cNvSpPr>
            <a:spLocks noGrp="1"/>
          </p:cNvSpPr>
          <p:nvPr>
            <p:ph type="title"/>
          </p:nvPr>
        </p:nvSpPr>
        <p:spPr>
          <a:xfrm>
            <a:off x="412004" y="672850"/>
            <a:ext cx="10515600" cy="814987"/>
          </a:xfrm>
        </p:spPr>
        <p:txBody>
          <a:bodyPr/>
          <a:lstStyle/>
          <a:p>
            <a:r>
              <a:rPr lang="it-IT" dirty="0"/>
              <a:t>Esempio - Progettazione dell’attività</a:t>
            </a:r>
          </a:p>
        </p:txBody>
      </p:sp>
      <p:sp>
        <p:nvSpPr>
          <p:cNvPr id="4" name="Segnaposto numero diapositiva 3">
            <a:extLst>
              <a:ext uri="{FF2B5EF4-FFF2-40B4-BE49-F238E27FC236}">
                <a16:creationId xmlns:a16="http://schemas.microsoft.com/office/drawing/2014/main" id="{420D1EA1-6535-7051-900A-0BF032533FDB}"/>
              </a:ext>
            </a:extLst>
          </p:cNvPr>
          <p:cNvSpPr>
            <a:spLocks noGrp="1"/>
          </p:cNvSpPr>
          <p:nvPr>
            <p:ph type="sldNum" sz="quarter" idx="2"/>
          </p:nvPr>
        </p:nvSpPr>
        <p:spPr/>
        <p:txBody>
          <a:bodyPr/>
          <a:lstStyle/>
          <a:p>
            <a:fld id="{86CB4B4D-7CA3-9044-876B-883B54F8677D}" type="slidenum">
              <a:rPr lang="it-IT" smtClean="0"/>
              <a:t>15</a:t>
            </a:fld>
            <a:endParaRPr lang="it-IT"/>
          </a:p>
        </p:txBody>
      </p:sp>
      <p:graphicFrame>
        <p:nvGraphicFramePr>
          <p:cNvPr id="3" name="Tabella 2">
            <a:extLst>
              <a:ext uri="{FF2B5EF4-FFF2-40B4-BE49-F238E27FC236}">
                <a16:creationId xmlns:a16="http://schemas.microsoft.com/office/drawing/2014/main" id="{389ABF0E-CF6F-816C-5686-5C9F00F64CCF}"/>
              </a:ext>
            </a:extLst>
          </p:cNvPr>
          <p:cNvGraphicFramePr>
            <a:graphicFrameLocks noGrp="1"/>
          </p:cNvGraphicFramePr>
          <p:nvPr>
            <p:extLst>
              <p:ext uri="{D42A27DB-BD31-4B8C-83A1-F6EECF244321}">
                <p14:modId xmlns:p14="http://schemas.microsoft.com/office/powerpoint/2010/main" val="1220106627"/>
              </p:ext>
            </p:extLst>
          </p:nvPr>
        </p:nvGraphicFramePr>
        <p:xfrm>
          <a:off x="249849" y="1421215"/>
          <a:ext cx="11692302" cy="4604005"/>
        </p:xfrm>
        <a:graphic>
          <a:graphicData uri="http://schemas.openxmlformats.org/drawingml/2006/table">
            <a:tbl>
              <a:tblPr firstRow="1" firstCol="1" bandRow="1">
                <a:tableStyleId>{5940675A-B579-460E-94D1-54222C63F5DA}</a:tableStyleId>
              </a:tblPr>
              <a:tblGrid>
                <a:gridCol w="484864">
                  <a:extLst>
                    <a:ext uri="{9D8B030D-6E8A-4147-A177-3AD203B41FA5}">
                      <a16:colId xmlns:a16="http://schemas.microsoft.com/office/drawing/2014/main" val="1960984502"/>
                    </a:ext>
                  </a:extLst>
                </a:gridCol>
                <a:gridCol w="1807009">
                  <a:extLst>
                    <a:ext uri="{9D8B030D-6E8A-4147-A177-3AD203B41FA5}">
                      <a16:colId xmlns:a16="http://schemas.microsoft.com/office/drawing/2014/main" val="3203182578"/>
                    </a:ext>
                  </a:extLst>
                </a:gridCol>
                <a:gridCol w="6881247">
                  <a:extLst>
                    <a:ext uri="{9D8B030D-6E8A-4147-A177-3AD203B41FA5}">
                      <a16:colId xmlns:a16="http://schemas.microsoft.com/office/drawing/2014/main" val="4218998216"/>
                    </a:ext>
                  </a:extLst>
                </a:gridCol>
                <a:gridCol w="1133447">
                  <a:extLst>
                    <a:ext uri="{9D8B030D-6E8A-4147-A177-3AD203B41FA5}">
                      <a16:colId xmlns:a16="http://schemas.microsoft.com/office/drawing/2014/main" val="3866086945"/>
                    </a:ext>
                  </a:extLst>
                </a:gridCol>
                <a:gridCol w="1385735">
                  <a:extLst>
                    <a:ext uri="{9D8B030D-6E8A-4147-A177-3AD203B41FA5}">
                      <a16:colId xmlns:a16="http://schemas.microsoft.com/office/drawing/2014/main" val="675015495"/>
                    </a:ext>
                  </a:extLst>
                </a:gridCol>
              </a:tblGrid>
              <a:tr h="0">
                <a:tc>
                  <a:txBody>
                    <a:bodyPr/>
                    <a:lstStyle/>
                    <a:p>
                      <a:pPr marL="24130" algn="l">
                        <a:lnSpc>
                          <a:spcPct val="107000"/>
                        </a:lnSpc>
                        <a:spcAft>
                          <a:spcPts val="800"/>
                        </a:spcAft>
                        <a:buNone/>
                      </a:pPr>
                      <a:r>
                        <a:rPr lang="it-IT" sz="1600" b="1">
                          <a:effectLst/>
                          <a:latin typeface="+mj-lt"/>
                        </a:rPr>
                        <a:t>Fase</a:t>
                      </a:r>
                      <a:endParaRPr lang="it-IT" sz="1600" b="1">
                        <a:effectLst/>
                        <a:latin typeface="+mj-lt"/>
                        <a:ea typeface="Calibri" panose="020F0502020204030204" pitchFamily="34" charset="0"/>
                        <a:cs typeface="Arial" panose="020B0604020202020204" pitchFamily="34" charset="0"/>
                      </a:endParaRPr>
                    </a:p>
                  </a:txBody>
                  <a:tcPr marL="17535" marR="17535" marT="0" marB="0"/>
                </a:tc>
                <a:tc>
                  <a:txBody>
                    <a:bodyPr/>
                    <a:lstStyle/>
                    <a:p>
                      <a:pPr marL="24130" algn="l">
                        <a:lnSpc>
                          <a:spcPct val="107000"/>
                        </a:lnSpc>
                        <a:spcAft>
                          <a:spcPts val="800"/>
                        </a:spcAft>
                        <a:buNone/>
                      </a:pPr>
                      <a:r>
                        <a:rPr lang="it-IT" sz="1600" b="1">
                          <a:effectLst/>
                          <a:latin typeface="+mj-lt"/>
                        </a:rPr>
                        <a:t>Obiettivo</a:t>
                      </a:r>
                      <a:endParaRPr lang="it-IT" sz="1600" b="1">
                        <a:effectLst/>
                        <a:latin typeface="+mj-lt"/>
                        <a:ea typeface="Calibri" panose="020F0502020204030204" pitchFamily="34" charset="0"/>
                        <a:cs typeface="Arial" panose="020B0604020202020204" pitchFamily="34" charset="0"/>
                      </a:endParaRPr>
                    </a:p>
                  </a:txBody>
                  <a:tcPr marL="17535" marR="17535" marT="0" marB="0"/>
                </a:tc>
                <a:tc>
                  <a:txBody>
                    <a:bodyPr/>
                    <a:lstStyle/>
                    <a:p>
                      <a:pPr marL="24130" algn="l">
                        <a:lnSpc>
                          <a:spcPct val="107000"/>
                        </a:lnSpc>
                        <a:spcAft>
                          <a:spcPts val="800"/>
                        </a:spcAft>
                        <a:buNone/>
                      </a:pPr>
                      <a:r>
                        <a:rPr lang="it-IT" sz="1600" b="1">
                          <a:effectLst/>
                          <a:latin typeface="+mj-lt"/>
                        </a:rPr>
                        <a:t>Attività degli studenti</a:t>
                      </a:r>
                      <a:endParaRPr lang="it-IT" sz="1600" b="1">
                        <a:effectLst/>
                        <a:latin typeface="+mj-lt"/>
                        <a:ea typeface="Calibri" panose="020F0502020204030204" pitchFamily="34" charset="0"/>
                        <a:cs typeface="Arial" panose="020B0604020202020204" pitchFamily="34" charset="0"/>
                      </a:endParaRPr>
                    </a:p>
                  </a:txBody>
                  <a:tcPr marL="17535" marR="17535" marT="0" marB="0"/>
                </a:tc>
                <a:tc>
                  <a:txBody>
                    <a:bodyPr/>
                    <a:lstStyle/>
                    <a:p>
                      <a:pPr marL="24130" algn="l">
                        <a:lnSpc>
                          <a:spcPct val="107000"/>
                        </a:lnSpc>
                        <a:spcAft>
                          <a:spcPts val="800"/>
                        </a:spcAft>
                        <a:buNone/>
                      </a:pPr>
                      <a:r>
                        <a:rPr lang="it-IT" sz="1600" b="1">
                          <a:effectLst/>
                          <a:latin typeface="+mj-lt"/>
                        </a:rPr>
                        <a:t>Prodotto finale</a:t>
                      </a:r>
                      <a:endParaRPr lang="it-IT" sz="1600" b="1">
                        <a:effectLst/>
                        <a:latin typeface="+mj-lt"/>
                        <a:ea typeface="Calibri" panose="020F0502020204030204" pitchFamily="34" charset="0"/>
                        <a:cs typeface="Arial" panose="020B0604020202020204" pitchFamily="34" charset="0"/>
                      </a:endParaRPr>
                    </a:p>
                  </a:txBody>
                  <a:tcPr marL="17535" marR="17535" marT="0" marB="0"/>
                </a:tc>
                <a:tc>
                  <a:txBody>
                    <a:bodyPr/>
                    <a:lstStyle/>
                    <a:p>
                      <a:pPr marL="24130" algn="l">
                        <a:lnSpc>
                          <a:spcPct val="107000"/>
                        </a:lnSpc>
                        <a:spcAft>
                          <a:spcPts val="800"/>
                        </a:spcAft>
                        <a:buNone/>
                      </a:pPr>
                      <a:r>
                        <a:rPr lang="it-IT" sz="1600" b="1" dirty="0">
                          <a:effectLst/>
                          <a:latin typeface="+mj-lt"/>
                        </a:rPr>
                        <a:t>Tempistiche</a:t>
                      </a:r>
                      <a:endParaRPr lang="it-IT" sz="1600" b="1" dirty="0">
                        <a:effectLst/>
                        <a:latin typeface="+mj-lt"/>
                        <a:ea typeface="Calibri" panose="020F0502020204030204" pitchFamily="34" charset="0"/>
                        <a:cs typeface="Arial" panose="020B0604020202020204" pitchFamily="34" charset="0"/>
                      </a:endParaRPr>
                    </a:p>
                  </a:txBody>
                  <a:tcPr marL="17535" marR="17535" marT="0" marB="0"/>
                </a:tc>
                <a:extLst>
                  <a:ext uri="{0D108BD9-81ED-4DB2-BD59-A6C34878D82A}">
                    <a16:rowId xmlns:a16="http://schemas.microsoft.com/office/drawing/2014/main" val="1034665917"/>
                  </a:ext>
                </a:extLst>
              </a:tr>
              <a:tr h="35933">
                <a:tc>
                  <a:txBody>
                    <a:bodyPr/>
                    <a:lstStyle/>
                    <a:p>
                      <a:pPr marL="24130" algn="l">
                        <a:lnSpc>
                          <a:spcPct val="107000"/>
                        </a:lnSpc>
                        <a:spcAft>
                          <a:spcPts val="800"/>
                        </a:spcAft>
                        <a:buNone/>
                      </a:pPr>
                      <a:r>
                        <a:rPr lang="it-IT" sz="1600">
                          <a:effectLst/>
                          <a:latin typeface="+mj-lt"/>
                        </a:rPr>
                        <a:t>1</a:t>
                      </a:r>
                      <a:endParaRPr lang="it-IT" sz="1600">
                        <a:effectLst/>
                        <a:latin typeface="+mj-lt"/>
                        <a:ea typeface="Calibri" panose="020F0502020204030204" pitchFamily="34" charset="0"/>
                        <a:cs typeface="Arial" panose="020B0604020202020204" pitchFamily="34" charset="0"/>
                      </a:endParaRPr>
                    </a:p>
                  </a:txBody>
                  <a:tcPr marL="17535" marR="17535" marT="0" marB="0"/>
                </a:tc>
                <a:tc>
                  <a:txBody>
                    <a:bodyPr/>
                    <a:lstStyle/>
                    <a:p>
                      <a:pPr marL="24130" algn="l">
                        <a:lnSpc>
                          <a:spcPct val="107000"/>
                        </a:lnSpc>
                        <a:spcAft>
                          <a:spcPts val="800"/>
                        </a:spcAft>
                        <a:buNone/>
                      </a:pPr>
                      <a:r>
                        <a:rPr lang="it-IT" sz="1600" dirty="0">
                          <a:effectLst/>
                          <a:latin typeface="+mj-lt"/>
                        </a:rPr>
                        <a:t>Ripassare la definizione di proporzione </a:t>
                      </a:r>
                      <a:endParaRPr lang="it-IT" sz="1600" dirty="0">
                        <a:effectLst/>
                        <a:latin typeface="+mj-lt"/>
                        <a:ea typeface="Calibri" panose="020F0502020204030204" pitchFamily="34" charset="0"/>
                        <a:cs typeface="Arial" panose="020B0604020202020204" pitchFamily="34" charset="0"/>
                      </a:endParaRPr>
                    </a:p>
                  </a:txBody>
                  <a:tcPr marL="17535" marR="17535" marT="0" marB="0"/>
                </a:tc>
                <a:tc>
                  <a:txBody>
                    <a:bodyPr/>
                    <a:lstStyle/>
                    <a:p>
                      <a:pPr marL="24130" algn="l">
                        <a:lnSpc>
                          <a:spcPct val="107000"/>
                        </a:lnSpc>
                        <a:spcAft>
                          <a:spcPts val="800"/>
                        </a:spcAft>
                        <a:buNone/>
                      </a:pPr>
                      <a:r>
                        <a:rPr lang="it-IT" sz="1600">
                          <a:effectLst/>
                          <a:latin typeface="+mj-lt"/>
                        </a:rPr>
                        <a:t>Svolgimento di un breve quiz per riepilogare i concetti teorici fondamentali</a:t>
                      </a:r>
                      <a:endParaRPr lang="it-IT" sz="1600">
                        <a:effectLst/>
                        <a:latin typeface="+mj-lt"/>
                        <a:ea typeface="Calibri" panose="020F0502020204030204" pitchFamily="34" charset="0"/>
                        <a:cs typeface="Arial" panose="020B0604020202020204" pitchFamily="34" charset="0"/>
                      </a:endParaRPr>
                    </a:p>
                  </a:txBody>
                  <a:tcPr marL="17535" marR="17535" marT="0" marB="0"/>
                </a:tc>
                <a:tc>
                  <a:txBody>
                    <a:bodyPr/>
                    <a:lstStyle/>
                    <a:p>
                      <a:pPr marL="24130" algn="l">
                        <a:lnSpc>
                          <a:spcPct val="107000"/>
                        </a:lnSpc>
                        <a:spcAft>
                          <a:spcPts val="800"/>
                        </a:spcAft>
                        <a:buNone/>
                      </a:pPr>
                      <a:r>
                        <a:rPr lang="it-IT" sz="1600">
                          <a:effectLst/>
                          <a:latin typeface="+mj-lt"/>
                        </a:rPr>
                        <a:t>Risposte al quiz con feedback</a:t>
                      </a:r>
                      <a:endParaRPr lang="it-IT" sz="1600">
                        <a:effectLst/>
                        <a:latin typeface="+mj-lt"/>
                        <a:ea typeface="Calibri" panose="020F0502020204030204" pitchFamily="34" charset="0"/>
                        <a:cs typeface="Arial" panose="020B0604020202020204" pitchFamily="34" charset="0"/>
                      </a:endParaRPr>
                    </a:p>
                  </a:txBody>
                  <a:tcPr marL="17535" marR="17535" marT="0" marB="0"/>
                </a:tc>
                <a:tc>
                  <a:txBody>
                    <a:bodyPr/>
                    <a:lstStyle/>
                    <a:p>
                      <a:pPr marL="24130" algn="l">
                        <a:lnSpc>
                          <a:spcPct val="107000"/>
                        </a:lnSpc>
                        <a:spcAft>
                          <a:spcPts val="800"/>
                        </a:spcAft>
                        <a:buNone/>
                      </a:pPr>
                      <a:r>
                        <a:rPr lang="it-IT" sz="1600">
                          <a:effectLst/>
                          <a:latin typeface="+mj-lt"/>
                        </a:rPr>
                        <a:t>20 min</a:t>
                      </a:r>
                      <a:endParaRPr lang="it-IT" sz="1600">
                        <a:effectLst/>
                        <a:latin typeface="+mj-lt"/>
                        <a:ea typeface="Calibri" panose="020F0502020204030204" pitchFamily="34" charset="0"/>
                        <a:cs typeface="Arial" panose="020B0604020202020204" pitchFamily="34" charset="0"/>
                      </a:endParaRPr>
                    </a:p>
                  </a:txBody>
                  <a:tcPr marL="17535" marR="17535" marT="0" marB="0"/>
                </a:tc>
                <a:extLst>
                  <a:ext uri="{0D108BD9-81ED-4DB2-BD59-A6C34878D82A}">
                    <a16:rowId xmlns:a16="http://schemas.microsoft.com/office/drawing/2014/main" val="2676265436"/>
                  </a:ext>
                </a:extLst>
              </a:tr>
              <a:tr h="2150806">
                <a:tc>
                  <a:txBody>
                    <a:bodyPr/>
                    <a:lstStyle/>
                    <a:p>
                      <a:pPr marL="24130" algn="l">
                        <a:lnSpc>
                          <a:spcPct val="107000"/>
                        </a:lnSpc>
                        <a:spcAft>
                          <a:spcPts val="800"/>
                        </a:spcAft>
                        <a:buNone/>
                      </a:pPr>
                      <a:r>
                        <a:rPr lang="it-IT" sz="1600">
                          <a:effectLst/>
                          <a:latin typeface="+mj-lt"/>
                        </a:rPr>
                        <a:t>2</a:t>
                      </a:r>
                      <a:endParaRPr lang="it-IT" sz="1600">
                        <a:effectLst/>
                        <a:latin typeface="+mj-lt"/>
                        <a:ea typeface="Calibri" panose="020F0502020204030204" pitchFamily="34" charset="0"/>
                        <a:cs typeface="Arial" panose="020B0604020202020204" pitchFamily="34" charset="0"/>
                      </a:endParaRPr>
                    </a:p>
                  </a:txBody>
                  <a:tcPr marL="17535" marR="17535" marT="0" marB="0"/>
                </a:tc>
                <a:tc>
                  <a:txBody>
                    <a:bodyPr/>
                    <a:lstStyle/>
                    <a:p>
                      <a:pPr marL="24130" algn="l">
                        <a:lnSpc>
                          <a:spcPct val="107000"/>
                        </a:lnSpc>
                        <a:spcAft>
                          <a:spcPts val="800"/>
                        </a:spcAft>
                        <a:buNone/>
                      </a:pPr>
                      <a:r>
                        <a:rPr lang="it-IT" sz="1600" dirty="0">
                          <a:effectLst/>
                          <a:latin typeface="+mj-lt"/>
                        </a:rPr>
                        <a:t>Studiare le  proprietà delle proporzioni</a:t>
                      </a:r>
                      <a:endParaRPr lang="it-IT" sz="1600" dirty="0">
                        <a:effectLst/>
                        <a:latin typeface="+mj-lt"/>
                        <a:ea typeface="Calibri" panose="020F0502020204030204" pitchFamily="34" charset="0"/>
                        <a:cs typeface="Arial" panose="020B0604020202020204" pitchFamily="34" charset="0"/>
                      </a:endParaRPr>
                    </a:p>
                  </a:txBody>
                  <a:tcPr marL="17535" marR="17535" marT="0" marB="0"/>
                </a:tc>
                <a:tc>
                  <a:txBody>
                    <a:bodyPr/>
                    <a:lstStyle/>
                    <a:p>
                      <a:pPr marL="24130" algn="l">
                        <a:lnSpc>
                          <a:spcPct val="107000"/>
                        </a:lnSpc>
                        <a:spcAft>
                          <a:spcPts val="800"/>
                        </a:spcAft>
                        <a:buNone/>
                      </a:pPr>
                      <a:r>
                        <a:rPr lang="it-IT" sz="1600" dirty="0">
                          <a:effectLst/>
                          <a:latin typeface="+mj-lt"/>
                        </a:rPr>
                        <a:t>Divisione degli studenti in gruppi da 3 o 4 studenti. Ad ogni gruppo viene associato un argomento tra i seguenti:</a:t>
                      </a:r>
                    </a:p>
                    <a:p>
                      <a:pPr marL="342900" lvl="0" indent="-342900" algn="l">
                        <a:lnSpc>
                          <a:spcPct val="107000"/>
                        </a:lnSpc>
                        <a:buFont typeface="Calibri" panose="020F0502020204030204" pitchFamily="34" charset="0"/>
                        <a:buChar char="-"/>
                      </a:pPr>
                      <a:r>
                        <a:rPr lang="it-IT" sz="1600" dirty="0">
                          <a:effectLst/>
                          <a:latin typeface="+mj-lt"/>
                        </a:rPr>
                        <a:t>Proprietà fondamentale delle proporzioni</a:t>
                      </a:r>
                    </a:p>
                    <a:p>
                      <a:pPr marL="342900" lvl="0" indent="-342900" algn="l">
                        <a:lnSpc>
                          <a:spcPct val="107000"/>
                        </a:lnSpc>
                        <a:buFont typeface="Calibri" panose="020F0502020204030204" pitchFamily="34" charset="0"/>
                        <a:buChar char="-"/>
                      </a:pPr>
                      <a:r>
                        <a:rPr lang="it-IT" sz="1600" dirty="0">
                          <a:effectLst/>
                          <a:latin typeface="+mj-lt"/>
                        </a:rPr>
                        <a:t>Proprietà dell’invertire delle proporzioni</a:t>
                      </a:r>
                    </a:p>
                    <a:p>
                      <a:pPr marL="342900" lvl="0" indent="-342900" algn="l">
                        <a:lnSpc>
                          <a:spcPct val="107000"/>
                        </a:lnSpc>
                        <a:buFont typeface="Calibri" panose="020F0502020204030204" pitchFamily="34" charset="0"/>
                        <a:buChar char="-"/>
                      </a:pPr>
                      <a:r>
                        <a:rPr lang="it-IT" sz="1600" dirty="0">
                          <a:effectLst/>
                          <a:latin typeface="+mj-lt"/>
                        </a:rPr>
                        <a:t>Proprietà del permutare delle proporzioni</a:t>
                      </a:r>
                    </a:p>
                    <a:p>
                      <a:pPr marL="342900" lvl="0" indent="-342900" algn="l">
                        <a:lnSpc>
                          <a:spcPct val="107000"/>
                        </a:lnSpc>
                        <a:buFont typeface="Calibri" panose="020F0502020204030204" pitchFamily="34" charset="0"/>
                        <a:buChar char="-"/>
                      </a:pPr>
                      <a:r>
                        <a:rPr lang="it-IT" sz="1600" dirty="0">
                          <a:effectLst/>
                          <a:latin typeface="+mj-lt"/>
                        </a:rPr>
                        <a:t>Proprietà del comporre delle proporzioni</a:t>
                      </a:r>
                    </a:p>
                    <a:p>
                      <a:pPr marL="342900" lvl="0" indent="-342900" algn="l">
                        <a:lnSpc>
                          <a:spcPct val="107000"/>
                        </a:lnSpc>
                        <a:buFont typeface="Calibri" panose="020F0502020204030204" pitchFamily="34" charset="0"/>
                        <a:buChar char="-"/>
                      </a:pPr>
                      <a:r>
                        <a:rPr lang="it-IT" sz="1600" dirty="0">
                          <a:effectLst/>
                          <a:latin typeface="+mj-lt"/>
                        </a:rPr>
                        <a:t>Proprietà dello scomporre delle proporzioni</a:t>
                      </a:r>
                    </a:p>
                    <a:p>
                      <a:pPr marL="342900" lvl="0" indent="-342900" algn="l">
                        <a:lnSpc>
                          <a:spcPct val="107000"/>
                        </a:lnSpc>
                        <a:buFont typeface="Calibri" panose="020F0502020204030204" pitchFamily="34" charset="0"/>
                        <a:buChar char="-"/>
                      </a:pPr>
                      <a:r>
                        <a:rPr lang="it-IT" sz="1600" dirty="0">
                          <a:effectLst/>
                          <a:latin typeface="+mj-lt"/>
                        </a:rPr>
                        <a:t>Proprietà della somma degli antecedenti e dei conseguenti delle proporzioni</a:t>
                      </a:r>
                    </a:p>
                    <a:p>
                      <a:pPr marL="342900" lvl="0" indent="-342900" algn="l">
                        <a:lnSpc>
                          <a:spcPct val="107000"/>
                        </a:lnSpc>
                        <a:spcAft>
                          <a:spcPts val="800"/>
                        </a:spcAft>
                        <a:buFont typeface="Calibri" panose="020F0502020204030204" pitchFamily="34" charset="0"/>
                        <a:buChar char="-"/>
                      </a:pPr>
                      <a:r>
                        <a:rPr lang="it-IT" sz="1600" dirty="0">
                          <a:effectLst/>
                          <a:latin typeface="+mj-lt"/>
                        </a:rPr>
                        <a:t>Proprietà della differenza degli antecedenti e dei conseguenti delle proporzioni</a:t>
                      </a:r>
                    </a:p>
                    <a:p>
                      <a:pPr marL="24130" algn="l">
                        <a:lnSpc>
                          <a:spcPct val="107000"/>
                        </a:lnSpc>
                        <a:spcAft>
                          <a:spcPts val="800"/>
                        </a:spcAft>
                        <a:buNone/>
                      </a:pPr>
                      <a:r>
                        <a:rPr lang="it-IT" sz="1600" dirty="0">
                          <a:effectLst/>
                          <a:latin typeface="+mj-lt"/>
                        </a:rPr>
                        <a:t>E crea un campo nel glossario. La docente supervisiona il lavoro degli studenti e risponde a eventuali domande.</a:t>
                      </a:r>
                      <a:endParaRPr lang="it-IT" sz="1600" dirty="0">
                        <a:effectLst/>
                        <a:latin typeface="+mj-lt"/>
                        <a:ea typeface="Calibri" panose="020F0502020204030204" pitchFamily="34" charset="0"/>
                        <a:cs typeface="Arial" panose="020B0604020202020204" pitchFamily="34" charset="0"/>
                      </a:endParaRPr>
                    </a:p>
                  </a:txBody>
                  <a:tcPr marL="17535" marR="17535" marT="0" marB="0"/>
                </a:tc>
                <a:tc>
                  <a:txBody>
                    <a:bodyPr/>
                    <a:lstStyle/>
                    <a:p>
                      <a:pPr marL="24130" algn="l">
                        <a:lnSpc>
                          <a:spcPct val="107000"/>
                        </a:lnSpc>
                        <a:spcAft>
                          <a:spcPts val="800"/>
                        </a:spcAft>
                        <a:buNone/>
                      </a:pPr>
                      <a:r>
                        <a:rPr lang="it-IT" sz="1600" dirty="0">
                          <a:effectLst/>
                          <a:latin typeface="+mj-lt"/>
                        </a:rPr>
                        <a:t>Descrizione proprietà e un esempio di esercizio con risoluzione</a:t>
                      </a:r>
                      <a:endParaRPr lang="it-IT" sz="1600" dirty="0">
                        <a:effectLst/>
                        <a:latin typeface="+mj-lt"/>
                        <a:ea typeface="Calibri" panose="020F0502020204030204" pitchFamily="34" charset="0"/>
                        <a:cs typeface="Arial" panose="020B0604020202020204" pitchFamily="34" charset="0"/>
                      </a:endParaRPr>
                    </a:p>
                  </a:txBody>
                  <a:tcPr marL="17535" marR="17535" marT="0" marB="0"/>
                </a:tc>
                <a:tc>
                  <a:txBody>
                    <a:bodyPr/>
                    <a:lstStyle/>
                    <a:p>
                      <a:pPr marL="24130" algn="l">
                        <a:lnSpc>
                          <a:spcPct val="107000"/>
                        </a:lnSpc>
                        <a:spcAft>
                          <a:spcPts val="800"/>
                        </a:spcAft>
                        <a:buNone/>
                      </a:pPr>
                      <a:r>
                        <a:rPr lang="it-IT" sz="1600" dirty="0">
                          <a:effectLst/>
                          <a:latin typeface="+mj-lt"/>
                        </a:rPr>
                        <a:t>40 min</a:t>
                      </a:r>
                      <a:endParaRPr lang="it-IT" sz="1600" dirty="0">
                        <a:effectLst/>
                        <a:latin typeface="+mj-lt"/>
                        <a:ea typeface="Calibri" panose="020F0502020204030204" pitchFamily="34" charset="0"/>
                        <a:cs typeface="Arial" panose="020B0604020202020204" pitchFamily="34" charset="0"/>
                      </a:endParaRPr>
                    </a:p>
                  </a:txBody>
                  <a:tcPr marL="17535" marR="17535" marT="0" marB="0"/>
                </a:tc>
                <a:extLst>
                  <a:ext uri="{0D108BD9-81ED-4DB2-BD59-A6C34878D82A}">
                    <a16:rowId xmlns:a16="http://schemas.microsoft.com/office/drawing/2014/main" val="3543317874"/>
                  </a:ext>
                </a:extLst>
              </a:tr>
            </a:tbl>
          </a:graphicData>
        </a:graphic>
      </p:graphicFrame>
    </p:spTree>
    <p:extLst>
      <p:ext uri="{BB962C8B-B14F-4D97-AF65-F5344CB8AC3E}">
        <p14:creationId xmlns:p14="http://schemas.microsoft.com/office/powerpoint/2010/main" val="710652823"/>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CE2F0-8A30-DF0D-9884-63AF67121FA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FD4474C-C4C9-7F11-6FD3-60C99B2954E5}"/>
              </a:ext>
            </a:extLst>
          </p:cNvPr>
          <p:cNvSpPr>
            <a:spLocks noGrp="1"/>
          </p:cNvSpPr>
          <p:nvPr>
            <p:ph type="title"/>
          </p:nvPr>
        </p:nvSpPr>
        <p:spPr>
          <a:xfrm>
            <a:off x="412004" y="672850"/>
            <a:ext cx="10515600" cy="814987"/>
          </a:xfrm>
        </p:spPr>
        <p:txBody>
          <a:bodyPr/>
          <a:lstStyle/>
          <a:p>
            <a:r>
              <a:rPr lang="it-IT" dirty="0"/>
              <a:t>Esempio - Progettazione dell’attività</a:t>
            </a:r>
          </a:p>
        </p:txBody>
      </p:sp>
      <p:sp>
        <p:nvSpPr>
          <p:cNvPr id="4" name="Segnaposto numero diapositiva 3">
            <a:extLst>
              <a:ext uri="{FF2B5EF4-FFF2-40B4-BE49-F238E27FC236}">
                <a16:creationId xmlns:a16="http://schemas.microsoft.com/office/drawing/2014/main" id="{FAF21AA0-367D-2D7A-36F8-AE3397935DEC}"/>
              </a:ext>
            </a:extLst>
          </p:cNvPr>
          <p:cNvSpPr>
            <a:spLocks noGrp="1"/>
          </p:cNvSpPr>
          <p:nvPr>
            <p:ph type="sldNum" sz="quarter" idx="2"/>
          </p:nvPr>
        </p:nvSpPr>
        <p:spPr/>
        <p:txBody>
          <a:bodyPr/>
          <a:lstStyle/>
          <a:p>
            <a:fld id="{86CB4B4D-7CA3-9044-876B-883B54F8677D}" type="slidenum">
              <a:rPr lang="it-IT" smtClean="0"/>
              <a:t>16</a:t>
            </a:fld>
            <a:endParaRPr lang="it-IT"/>
          </a:p>
        </p:txBody>
      </p:sp>
      <p:graphicFrame>
        <p:nvGraphicFramePr>
          <p:cNvPr id="3" name="Tabella 2">
            <a:extLst>
              <a:ext uri="{FF2B5EF4-FFF2-40B4-BE49-F238E27FC236}">
                <a16:creationId xmlns:a16="http://schemas.microsoft.com/office/drawing/2014/main" id="{D96A7051-3CD8-03B2-EA26-26FBC92059A1}"/>
              </a:ext>
            </a:extLst>
          </p:cNvPr>
          <p:cNvGraphicFramePr>
            <a:graphicFrameLocks noGrp="1"/>
          </p:cNvGraphicFramePr>
          <p:nvPr>
            <p:extLst>
              <p:ext uri="{D42A27DB-BD31-4B8C-83A1-F6EECF244321}">
                <p14:modId xmlns:p14="http://schemas.microsoft.com/office/powerpoint/2010/main" val="1572347393"/>
              </p:ext>
            </p:extLst>
          </p:nvPr>
        </p:nvGraphicFramePr>
        <p:xfrm>
          <a:off x="249849" y="1421215"/>
          <a:ext cx="11692302" cy="5018216"/>
        </p:xfrm>
        <a:graphic>
          <a:graphicData uri="http://schemas.openxmlformats.org/drawingml/2006/table">
            <a:tbl>
              <a:tblPr firstRow="1" firstCol="1" bandRow="1">
                <a:tableStyleId>{5940675A-B579-460E-94D1-54222C63F5DA}</a:tableStyleId>
              </a:tblPr>
              <a:tblGrid>
                <a:gridCol w="641304">
                  <a:extLst>
                    <a:ext uri="{9D8B030D-6E8A-4147-A177-3AD203B41FA5}">
                      <a16:colId xmlns:a16="http://schemas.microsoft.com/office/drawing/2014/main" val="1960984502"/>
                    </a:ext>
                  </a:extLst>
                </a:gridCol>
                <a:gridCol w="2369498">
                  <a:extLst>
                    <a:ext uri="{9D8B030D-6E8A-4147-A177-3AD203B41FA5}">
                      <a16:colId xmlns:a16="http://schemas.microsoft.com/office/drawing/2014/main" val="3203182578"/>
                    </a:ext>
                  </a:extLst>
                </a:gridCol>
                <a:gridCol w="5500577">
                  <a:extLst>
                    <a:ext uri="{9D8B030D-6E8A-4147-A177-3AD203B41FA5}">
                      <a16:colId xmlns:a16="http://schemas.microsoft.com/office/drawing/2014/main" val="4218998216"/>
                    </a:ext>
                  </a:extLst>
                </a:gridCol>
                <a:gridCol w="1467653">
                  <a:extLst>
                    <a:ext uri="{9D8B030D-6E8A-4147-A177-3AD203B41FA5}">
                      <a16:colId xmlns:a16="http://schemas.microsoft.com/office/drawing/2014/main" val="3866086945"/>
                    </a:ext>
                  </a:extLst>
                </a:gridCol>
                <a:gridCol w="1713270">
                  <a:extLst>
                    <a:ext uri="{9D8B030D-6E8A-4147-A177-3AD203B41FA5}">
                      <a16:colId xmlns:a16="http://schemas.microsoft.com/office/drawing/2014/main" val="675015495"/>
                    </a:ext>
                  </a:extLst>
                </a:gridCol>
              </a:tblGrid>
              <a:tr h="0">
                <a:tc>
                  <a:txBody>
                    <a:bodyPr/>
                    <a:lstStyle/>
                    <a:p>
                      <a:pPr marL="24130" algn="l">
                        <a:lnSpc>
                          <a:spcPct val="107000"/>
                        </a:lnSpc>
                        <a:spcAft>
                          <a:spcPts val="800"/>
                        </a:spcAft>
                        <a:buNone/>
                      </a:pPr>
                      <a:r>
                        <a:rPr lang="it-IT" sz="2400" b="1">
                          <a:effectLst/>
                          <a:latin typeface="+mj-lt"/>
                        </a:rPr>
                        <a:t>Fase</a:t>
                      </a:r>
                      <a:endParaRPr lang="it-IT" sz="2400" b="1">
                        <a:effectLst/>
                        <a:latin typeface="+mj-lt"/>
                        <a:ea typeface="Calibri" panose="020F0502020204030204" pitchFamily="34" charset="0"/>
                        <a:cs typeface="Arial" panose="020B0604020202020204" pitchFamily="34" charset="0"/>
                      </a:endParaRPr>
                    </a:p>
                  </a:txBody>
                  <a:tcPr marL="17535" marR="17535" marT="0" marB="0"/>
                </a:tc>
                <a:tc>
                  <a:txBody>
                    <a:bodyPr/>
                    <a:lstStyle/>
                    <a:p>
                      <a:pPr marL="24130" algn="l">
                        <a:lnSpc>
                          <a:spcPct val="107000"/>
                        </a:lnSpc>
                        <a:spcAft>
                          <a:spcPts val="800"/>
                        </a:spcAft>
                        <a:buNone/>
                      </a:pPr>
                      <a:r>
                        <a:rPr lang="it-IT" sz="2400" b="1">
                          <a:effectLst/>
                          <a:latin typeface="+mj-lt"/>
                        </a:rPr>
                        <a:t>Obiettivo</a:t>
                      </a:r>
                      <a:endParaRPr lang="it-IT" sz="2400" b="1">
                        <a:effectLst/>
                        <a:latin typeface="+mj-lt"/>
                        <a:ea typeface="Calibri" panose="020F0502020204030204" pitchFamily="34" charset="0"/>
                        <a:cs typeface="Arial" panose="020B0604020202020204" pitchFamily="34" charset="0"/>
                      </a:endParaRPr>
                    </a:p>
                  </a:txBody>
                  <a:tcPr marL="17535" marR="17535" marT="0" marB="0"/>
                </a:tc>
                <a:tc>
                  <a:txBody>
                    <a:bodyPr/>
                    <a:lstStyle/>
                    <a:p>
                      <a:pPr marL="24130" algn="l">
                        <a:lnSpc>
                          <a:spcPct val="107000"/>
                        </a:lnSpc>
                        <a:spcAft>
                          <a:spcPts val="800"/>
                        </a:spcAft>
                        <a:buNone/>
                      </a:pPr>
                      <a:r>
                        <a:rPr lang="it-IT" sz="2400" b="1">
                          <a:effectLst/>
                          <a:latin typeface="+mj-lt"/>
                        </a:rPr>
                        <a:t>Attività degli studenti</a:t>
                      </a:r>
                      <a:endParaRPr lang="it-IT" sz="2400" b="1">
                        <a:effectLst/>
                        <a:latin typeface="+mj-lt"/>
                        <a:ea typeface="Calibri" panose="020F0502020204030204" pitchFamily="34" charset="0"/>
                        <a:cs typeface="Arial" panose="020B0604020202020204" pitchFamily="34" charset="0"/>
                      </a:endParaRPr>
                    </a:p>
                  </a:txBody>
                  <a:tcPr marL="17535" marR="17535" marT="0" marB="0"/>
                </a:tc>
                <a:tc>
                  <a:txBody>
                    <a:bodyPr/>
                    <a:lstStyle/>
                    <a:p>
                      <a:pPr marL="24130" algn="l">
                        <a:lnSpc>
                          <a:spcPct val="107000"/>
                        </a:lnSpc>
                        <a:spcAft>
                          <a:spcPts val="800"/>
                        </a:spcAft>
                        <a:buNone/>
                      </a:pPr>
                      <a:r>
                        <a:rPr lang="it-IT" sz="2400" b="1">
                          <a:effectLst/>
                          <a:latin typeface="+mj-lt"/>
                        </a:rPr>
                        <a:t>Prodotto finale</a:t>
                      </a:r>
                      <a:endParaRPr lang="it-IT" sz="2400" b="1">
                        <a:effectLst/>
                        <a:latin typeface="+mj-lt"/>
                        <a:ea typeface="Calibri" panose="020F0502020204030204" pitchFamily="34" charset="0"/>
                        <a:cs typeface="Arial" panose="020B0604020202020204" pitchFamily="34" charset="0"/>
                      </a:endParaRPr>
                    </a:p>
                  </a:txBody>
                  <a:tcPr marL="17535" marR="17535" marT="0" marB="0"/>
                </a:tc>
                <a:tc>
                  <a:txBody>
                    <a:bodyPr/>
                    <a:lstStyle/>
                    <a:p>
                      <a:pPr marL="24130" algn="l">
                        <a:lnSpc>
                          <a:spcPct val="107000"/>
                        </a:lnSpc>
                        <a:spcAft>
                          <a:spcPts val="800"/>
                        </a:spcAft>
                        <a:buNone/>
                      </a:pPr>
                      <a:r>
                        <a:rPr lang="it-IT" sz="2400" b="1" dirty="0">
                          <a:effectLst/>
                          <a:latin typeface="+mj-lt"/>
                        </a:rPr>
                        <a:t>Tempistiche</a:t>
                      </a:r>
                      <a:endParaRPr lang="it-IT" sz="2400" b="1" dirty="0">
                        <a:effectLst/>
                        <a:latin typeface="+mj-lt"/>
                        <a:ea typeface="Calibri" panose="020F0502020204030204" pitchFamily="34" charset="0"/>
                        <a:cs typeface="Arial" panose="020B0604020202020204" pitchFamily="34" charset="0"/>
                      </a:endParaRPr>
                    </a:p>
                  </a:txBody>
                  <a:tcPr marL="17535" marR="17535" marT="0" marB="0"/>
                </a:tc>
                <a:extLst>
                  <a:ext uri="{0D108BD9-81ED-4DB2-BD59-A6C34878D82A}">
                    <a16:rowId xmlns:a16="http://schemas.microsoft.com/office/drawing/2014/main" val="1034665917"/>
                  </a:ext>
                </a:extLst>
              </a:tr>
              <a:tr h="35933">
                <a:tc>
                  <a:txBody>
                    <a:bodyPr/>
                    <a:lstStyle/>
                    <a:p>
                      <a:pPr marL="24130" algn="l">
                        <a:lnSpc>
                          <a:spcPct val="107000"/>
                        </a:lnSpc>
                        <a:spcAft>
                          <a:spcPts val="800"/>
                        </a:spcAft>
                        <a:buNone/>
                      </a:pPr>
                      <a:r>
                        <a:rPr lang="it-IT" sz="2400" dirty="0">
                          <a:effectLst/>
                          <a:latin typeface="+mj-lt"/>
                        </a:rPr>
                        <a:t>3</a:t>
                      </a:r>
                      <a:endParaRPr lang="it-IT" sz="2400" dirty="0">
                        <a:effectLst/>
                        <a:latin typeface="+mj-lt"/>
                        <a:ea typeface="Calibri" panose="020F0502020204030204" pitchFamily="34" charset="0"/>
                        <a:cs typeface="Arial" panose="020B0604020202020204" pitchFamily="34" charset="0"/>
                      </a:endParaRPr>
                    </a:p>
                  </a:txBody>
                  <a:tcPr marL="17535" marR="17535" marT="0" marB="0"/>
                </a:tc>
                <a:tc>
                  <a:txBody>
                    <a:bodyPr/>
                    <a:lstStyle/>
                    <a:p>
                      <a:pPr marL="24130" algn="l">
                        <a:lnSpc>
                          <a:spcPct val="107000"/>
                        </a:lnSpc>
                        <a:spcAft>
                          <a:spcPts val="800"/>
                        </a:spcAft>
                        <a:buNone/>
                      </a:pPr>
                      <a:r>
                        <a:rPr lang="it-IT" sz="2400" dirty="0">
                          <a:effectLst/>
                          <a:latin typeface="+mj-lt"/>
                        </a:rPr>
                        <a:t>Valutare il prodotto di un altro gruppo</a:t>
                      </a:r>
                      <a:endParaRPr lang="it-IT" sz="2400" dirty="0">
                        <a:effectLst/>
                        <a:latin typeface="+mj-lt"/>
                        <a:ea typeface="Calibri" panose="020F0502020204030204" pitchFamily="34" charset="0"/>
                        <a:cs typeface="Arial" panose="020B0604020202020204" pitchFamily="34" charset="0"/>
                      </a:endParaRPr>
                    </a:p>
                  </a:txBody>
                  <a:tcPr marL="17535" marR="17535" marT="0" marB="0"/>
                </a:tc>
                <a:tc>
                  <a:txBody>
                    <a:bodyPr/>
                    <a:lstStyle/>
                    <a:p>
                      <a:pPr marL="24130" algn="l">
                        <a:lnSpc>
                          <a:spcPct val="107000"/>
                        </a:lnSpc>
                        <a:spcAft>
                          <a:spcPts val="800"/>
                        </a:spcAft>
                        <a:buNone/>
                      </a:pPr>
                      <a:r>
                        <a:rPr lang="it-IT" sz="2400" dirty="0">
                          <a:effectLst/>
                          <a:latin typeface="+mj-lt"/>
                        </a:rPr>
                        <a:t>Ogni gruppo valuta correttezza e significatività del prodotto di un altro gruppo</a:t>
                      </a:r>
                      <a:endParaRPr lang="it-IT" sz="2400" dirty="0">
                        <a:effectLst/>
                        <a:latin typeface="+mj-lt"/>
                        <a:ea typeface="Calibri" panose="020F0502020204030204" pitchFamily="34" charset="0"/>
                        <a:cs typeface="Arial" panose="020B0604020202020204" pitchFamily="34" charset="0"/>
                      </a:endParaRPr>
                    </a:p>
                  </a:txBody>
                  <a:tcPr marL="17535" marR="17535" marT="0" marB="0"/>
                </a:tc>
                <a:tc>
                  <a:txBody>
                    <a:bodyPr/>
                    <a:lstStyle/>
                    <a:p>
                      <a:pPr marL="24130" algn="l">
                        <a:lnSpc>
                          <a:spcPct val="107000"/>
                        </a:lnSpc>
                        <a:spcAft>
                          <a:spcPts val="800"/>
                        </a:spcAft>
                        <a:buNone/>
                      </a:pPr>
                      <a:r>
                        <a:rPr lang="it-IT" sz="2400" dirty="0">
                          <a:effectLst/>
                          <a:latin typeface="+mj-lt"/>
                        </a:rPr>
                        <a:t>Commento</a:t>
                      </a:r>
                      <a:endParaRPr lang="it-IT" sz="2400" dirty="0">
                        <a:effectLst/>
                        <a:latin typeface="+mj-lt"/>
                        <a:ea typeface="Calibri" panose="020F0502020204030204" pitchFamily="34" charset="0"/>
                        <a:cs typeface="Arial" panose="020B0604020202020204" pitchFamily="34" charset="0"/>
                      </a:endParaRPr>
                    </a:p>
                  </a:txBody>
                  <a:tcPr marL="17535" marR="17535" marT="0" marB="0"/>
                </a:tc>
                <a:tc>
                  <a:txBody>
                    <a:bodyPr/>
                    <a:lstStyle/>
                    <a:p>
                      <a:pPr marL="24130" algn="l">
                        <a:lnSpc>
                          <a:spcPct val="107000"/>
                        </a:lnSpc>
                        <a:spcAft>
                          <a:spcPts val="800"/>
                        </a:spcAft>
                        <a:buNone/>
                      </a:pPr>
                      <a:r>
                        <a:rPr lang="it-IT" sz="2400" dirty="0">
                          <a:effectLst/>
                          <a:latin typeface="+mj-lt"/>
                        </a:rPr>
                        <a:t>10 min</a:t>
                      </a:r>
                      <a:endParaRPr lang="it-IT" sz="2400" dirty="0">
                        <a:effectLst/>
                        <a:latin typeface="+mj-lt"/>
                        <a:ea typeface="Calibri" panose="020F0502020204030204" pitchFamily="34" charset="0"/>
                        <a:cs typeface="Arial" panose="020B0604020202020204" pitchFamily="34" charset="0"/>
                      </a:endParaRPr>
                    </a:p>
                  </a:txBody>
                  <a:tcPr marL="17535" marR="17535" marT="0" marB="0"/>
                </a:tc>
                <a:extLst>
                  <a:ext uri="{0D108BD9-81ED-4DB2-BD59-A6C34878D82A}">
                    <a16:rowId xmlns:a16="http://schemas.microsoft.com/office/drawing/2014/main" val="3510177714"/>
                  </a:ext>
                </a:extLst>
              </a:tr>
              <a:tr h="0">
                <a:tc>
                  <a:txBody>
                    <a:bodyPr/>
                    <a:lstStyle/>
                    <a:p>
                      <a:pPr marL="24130" algn="l">
                        <a:lnSpc>
                          <a:spcPct val="107000"/>
                        </a:lnSpc>
                        <a:spcAft>
                          <a:spcPts val="800"/>
                        </a:spcAft>
                        <a:buNone/>
                      </a:pPr>
                      <a:r>
                        <a:rPr lang="it-IT" sz="2400">
                          <a:effectLst/>
                          <a:latin typeface="+mj-lt"/>
                        </a:rPr>
                        <a:t>4</a:t>
                      </a:r>
                      <a:endParaRPr lang="it-IT" sz="2400">
                        <a:effectLst/>
                        <a:latin typeface="+mj-lt"/>
                        <a:ea typeface="Calibri" panose="020F0502020204030204" pitchFamily="34" charset="0"/>
                        <a:cs typeface="Arial" panose="020B0604020202020204" pitchFamily="34" charset="0"/>
                      </a:endParaRPr>
                    </a:p>
                  </a:txBody>
                  <a:tcPr marL="17535" marR="17535" marT="0" marB="0"/>
                </a:tc>
                <a:tc>
                  <a:txBody>
                    <a:bodyPr/>
                    <a:lstStyle/>
                    <a:p>
                      <a:pPr marL="24130" algn="l">
                        <a:lnSpc>
                          <a:spcPct val="107000"/>
                        </a:lnSpc>
                        <a:spcAft>
                          <a:spcPts val="800"/>
                        </a:spcAft>
                        <a:buNone/>
                      </a:pPr>
                      <a:r>
                        <a:rPr lang="it-IT" sz="2400">
                          <a:effectLst/>
                          <a:latin typeface="+mj-lt"/>
                        </a:rPr>
                        <a:t>Risolvere un problema</a:t>
                      </a:r>
                      <a:endParaRPr lang="it-IT" sz="2400">
                        <a:effectLst/>
                        <a:latin typeface="+mj-lt"/>
                        <a:ea typeface="Calibri" panose="020F0502020204030204" pitchFamily="34" charset="0"/>
                        <a:cs typeface="Arial" panose="020B0604020202020204" pitchFamily="34" charset="0"/>
                      </a:endParaRPr>
                    </a:p>
                  </a:txBody>
                  <a:tcPr marL="17535" marR="17535" marT="0" marB="0"/>
                </a:tc>
                <a:tc>
                  <a:txBody>
                    <a:bodyPr/>
                    <a:lstStyle/>
                    <a:p>
                      <a:pPr marL="24130" algn="l">
                        <a:lnSpc>
                          <a:spcPct val="107000"/>
                        </a:lnSpc>
                        <a:spcAft>
                          <a:spcPts val="800"/>
                        </a:spcAft>
                        <a:buNone/>
                      </a:pPr>
                      <a:r>
                        <a:rPr lang="it-IT" sz="2400" dirty="0">
                          <a:effectLst/>
                          <a:latin typeface="+mj-lt"/>
                        </a:rPr>
                        <a:t>Risoluzione di un problema a gruppi</a:t>
                      </a:r>
                      <a:endParaRPr lang="it-IT" sz="2400" dirty="0">
                        <a:effectLst/>
                        <a:latin typeface="+mj-lt"/>
                        <a:ea typeface="Calibri" panose="020F0502020204030204" pitchFamily="34" charset="0"/>
                        <a:cs typeface="Arial" panose="020B0604020202020204" pitchFamily="34" charset="0"/>
                      </a:endParaRPr>
                    </a:p>
                  </a:txBody>
                  <a:tcPr marL="17535" marR="17535" marT="0" marB="0"/>
                </a:tc>
                <a:tc>
                  <a:txBody>
                    <a:bodyPr/>
                    <a:lstStyle/>
                    <a:p>
                      <a:pPr marL="24130" algn="l">
                        <a:lnSpc>
                          <a:spcPct val="107000"/>
                        </a:lnSpc>
                        <a:spcAft>
                          <a:spcPts val="800"/>
                        </a:spcAft>
                        <a:buNone/>
                      </a:pPr>
                      <a:r>
                        <a:rPr lang="it-IT" sz="2400" dirty="0">
                          <a:effectLst/>
                          <a:latin typeface="+mj-lt"/>
                        </a:rPr>
                        <a:t>Problema risolto</a:t>
                      </a:r>
                      <a:endParaRPr lang="it-IT" sz="2400" dirty="0">
                        <a:effectLst/>
                        <a:latin typeface="+mj-lt"/>
                        <a:ea typeface="Calibri" panose="020F0502020204030204" pitchFamily="34" charset="0"/>
                        <a:cs typeface="Arial" panose="020B0604020202020204" pitchFamily="34" charset="0"/>
                      </a:endParaRPr>
                    </a:p>
                  </a:txBody>
                  <a:tcPr marL="17535" marR="17535" marT="0" marB="0"/>
                </a:tc>
                <a:tc>
                  <a:txBody>
                    <a:bodyPr/>
                    <a:lstStyle/>
                    <a:p>
                      <a:pPr marL="24130" algn="l">
                        <a:lnSpc>
                          <a:spcPct val="107000"/>
                        </a:lnSpc>
                        <a:spcAft>
                          <a:spcPts val="800"/>
                        </a:spcAft>
                        <a:buNone/>
                      </a:pPr>
                      <a:r>
                        <a:rPr lang="it-IT" sz="2400" dirty="0">
                          <a:effectLst/>
                          <a:latin typeface="+mj-lt"/>
                        </a:rPr>
                        <a:t>1 ora</a:t>
                      </a:r>
                      <a:endParaRPr lang="it-IT" sz="2400" dirty="0">
                        <a:effectLst/>
                        <a:latin typeface="+mj-lt"/>
                        <a:ea typeface="Calibri" panose="020F0502020204030204" pitchFamily="34" charset="0"/>
                        <a:cs typeface="Arial" panose="020B0604020202020204" pitchFamily="34" charset="0"/>
                      </a:endParaRPr>
                    </a:p>
                  </a:txBody>
                  <a:tcPr marL="17535" marR="17535" marT="0" marB="0"/>
                </a:tc>
                <a:extLst>
                  <a:ext uri="{0D108BD9-81ED-4DB2-BD59-A6C34878D82A}">
                    <a16:rowId xmlns:a16="http://schemas.microsoft.com/office/drawing/2014/main" val="907725614"/>
                  </a:ext>
                </a:extLst>
              </a:tr>
              <a:tr h="90291">
                <a:tc>
                  <a:txBody>
                    <a:bodyPr/>
                    <a:lstStyle/>
                    <a:p>
                      <a:pPr marL="24130" algn="l">
                        <a:lnSpc>
                          <a:spcPct val="107000"/>
                        </a:lnSpc>
                        <a:spcAft>
                          <a:spcPts val="800"/>
                        </a:spcAft>
                        <a:buNone/>
                      </a:pPr>
                      <a:r>
                        <a:rPr lang="it-IT" sz="2400">
                          <a:effectLst/>
                          <a:latin typeface="+mj-lt"/>
                        </a:rPr>
                        <a:t>5</a:t>
                      </a:r>
                      <a:endParaRPr lang="it-IT" sz="2400">
                        <a:effectLst/>
                        <a:latin typeface="+mj-lt"/>
                        <a:ea typeface="Calibri" panose="020F0502020204030204" pitchFamily="34" charset="0"/>
                        <a:cs typeface="Arial" panose="020B0604020202020204" pitchFamily="34" charset="0"/>
                      </a:endParaRPr>
                    </a:p>
                  </a:txBody>
                  <a:tcPr marL="17535" marR="17535" marT="0" marB="0"/>
                </a:tc>
                <a:tc>
                  <a:txBody>
                    <a:bodyPr/>
                    <a:lstStyle/>
                    <a:p>
                      <a:pPr marL="24130" algn="l">
                        <a:lnSpc>
                          <a:spcPct val="107000"/>
                        </a:lnSpc>
                        <a:spcAft>
                          <a:spcPts val="800"/>
                        </a:spcAft>
                        <a:buNone/>
                      </a:pPr>
                      <a:r>
                        <a:rPr lang="it-IT" sz="2400">
                          <a:effectLst/>
                          <a:latin typeface="+mj-lt"/>
                        </a:rPr>
                        <a:t>Approfondimento</a:t>
                      </a:r>
                      <a:endParaRPr lang="it-IT" sz="2400">
                        <a:effectLst/>
                        <a:latin typeface="+mj-lt"/>
                        <a:ea typeface="Calibri" panose="020F0502020204030204" pitchFamily="34" charset="0"/>
                        <a:cs typeface="Arial" panose="020B0604020202020204" pitchFamily="34" charset="0"/>
                      </a:endParaRPr>
                    </a:p>
                  </a:txBody>
                  <a:tcPr marL="17535" marR="17535" marT="0" marB="0"/>
                </a:tc>
                <a:tc>
                  <a:txBody>
                    <a:bodyPr/>
                    <a:lstStyle/>
                    <a:p>
                      <a:pPr marL="24130" algn="l">
                        <a:lnSpc>
                          <a:spcPct val="107000"/>
                        </a:lnSpc>
                        <a:spcAft>
                          <a:spcPts val="800"/>
                        </a:spcAft>
                        <a:buNone/>
                      </a:pPr>
                      <a:r>
                        <a:rPr lang="it-IT" sz="2400" dirty="0">
                          <a:effectLst/>
                          <a:latin typeface="+mj-lt"/>
                        </a:rPr>
                        <a:t>Messa a disposizione di una lezione con contenuti teorici e brevi quiz. Ogni studente in autonomia, se e quando lo desidera può ripassare i contenuti teorici e può provare a svolgere i quiz con feedback personalizzati</a:t>
                      </a:r>
                      <a:endParaRPr lang="it-IT" sz="2400" dirty="0">
                        <a:effectLst/>
                        <a:latin typeface="+mj-lt"/>
                        <a:ea typeface="Calibri" panose="020F0502020204030204" pitchFamily="34" charset="0"/>
                        <a:cs typeface="Arial" panose="020B0604020202020204" pitchFamily="34" charset="0"/>
                      </a:endParaRPr>
                    </a:p>
                  </a:txBody>
                  <a:tcPr marL="17535" marR="17535" marT="0" marB="0"/>
                </a:tc>
                <a:tc>
                  <a:txBody>
                    <a:bodyPr/>
                    <a:lstStyle/>
                    <a:p>
                      <a:pPr marL="24130" algn="l">
                        <a:lnSpc>
                          <a:spcPct val="107000"/>
                        </a:lnSpc>
                        <a:spcAft>
                          <a:spcPts val="800"/>
                        </a:spcAft>
                        <a:buNone/>
                      </a:pPr>
                      <a:r>
                        <a:rPr lang="it-IT" sz="2400" dirty="0">
                          <a:effectLst/>
                          <a:latin typeface="+mj-lt"/>
                        </a:rPr>
                        <a:t> </a:t>
                      </a:r>
                      <a:endParaRPr lang="it-IT" sz="2400" dirty="0">
                        <a:effectLst/>
                        <a:latin typeface="+mj-lt"/>
                        <a:ea typeface="Calibri" panose="020F0502020204030204" pitchFamily="34" charset="0"/>
                        <a:cs typeface="Arial" panose="020B0604020202020204" pitchFamily="34" charset="0"/>
                      </a:endParaRPr>
                    </a:p>
                  </a:txBody>
                  <a:tcPr marL="17535" marR="17535" marT="0" marB="0"/>
                </a:tc>
                <a:tc>
                  <a:txBody>
                    <a:bodyPr/>
                    <a:lstStyle/>
                    <a:p>
                      <a:pPr marL="24130" algn="l">
                        <a:lnSpc>
                          <a:spcPct val="107000"/>
                        </a:lnSpc>
                        <a:spcAft>
                          <a:spcPts val="800"/>
                        </a:spcAft>
                        <a:buNone/>
                      </a:pPr>
                      <a:r>
                        <a:rPr lang="it-IT" sz="2400" dirty="0">
                          <a:effectLst/>
                          <a:latin typeface="+mj-lt"/>
                        </a:rPr>
                        <a:t> </a:t>
                      </a:r>
                      <a:endParaRPr lang="it-IT" sz="2400" dirty="0">
                        <a:effectLst/>
                        <a:latin typeface="+mj-lt"/>
                        <a:ea typeface="Calibri" panose="020F0502020204030204" pitchFamily="34" charset="0"/>
                        <a:cs typeface="Arial" panose="020B0604020202020204" pitchFamily="34" charset="0"/>
                      </a:endParaRPr>
                    </a:p>
                  </a:txBody>
                  <a:tcPr marL="17535" marR="17535" marT="0" marB="0"/>
                </a:tc>
                <a:extLst>
                  <a:ext uri="{0D108BD9-81ED-4DB2-BD59-A6C34878D82A}">
                    <a16:rowId xmlns:a16="http://schemas.microsoft.com/office/drawing/2014/main" val="3326104743"/>
                  </a:ext>
                </a:extLst>
              </a:tr>
            </a:tbl>
          </a:graphicData>
        </a:graphic>
      </p:graphicFrame>
    </p:spTree>
    <p:extLst>
      <p:ext uri="{BB962C8B-B14F-4D97-AF65-F5344CB8AC3E}">
        <p14:creationId xmlns:p14="http://schemas.microsoft.com/office/powerpoint/2010/main" val="2618351552"/>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222CF-1A77-4810-F4F4-138EDA99547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63501A5-F2C7-04C3-B9CB-4CF8036C2C7B}"/>
              </a:ext>
            </a:extLst>
          </p:cNvPr>
          <p:cNvSpPr>
            <a:spLocks noGrp="1"/>
          </p:cNvSpPr>
          <p:nvPr>
            <p:ph type="title"/>
          </p:nvPr>
        </p:nvSpPr>
        <p:spPr>
          <a:xfrm>
            <a:off x="412004" y="672850"/>
            <a:ext cx="10515600" cy="814987"/>
          </a:xfrm>
        </p:spPr>
        <p:txBody>
          <a:bodyPr/>
          <a:lstStyle/>
          <a:p>
            <a:r>
              <a:rPr lang="it-IT" dirty="0"/>
              <a:t>Esempio - Implementazione in Moodle</a:t>
            </a:r>
          </a:p>
        </p:txBody>
      </p:sp>
      <p:sp>
        <p:nvSpPr>
          <p:cNvPr id="4" name="Segnaposto numero diapositiva 3">
            <a:extLst>
              <a:ext uri="{FF2B5EF4-FFF2-40B4-BE49-F238E27FC236}">
                <a16:creationId xmlns:a16="http://schemas.microsoft.com/office/drawing/2014/main" id="{B9D3BFA7-8F7E-6E90-4C39-D202275CBEB4}"/>
              </a:ext>
            </a:extLst>
          </p:cNvPr>
          <p:cNvSpPr>
            <a:spLocks noGrp="1"/>
          </p:cNvSpPr>
          <p:nvPr>
            <p:ph type="sldNum" sz="quarter" idx="2"/>
          </p:nvPr>
        </p:nvSpPr>
        <p:spPr/>
        <p:txBody>
          <a:bodyPr/>
          <a:lstStyle/>
          <a:p>
            <a:fld id="{86CB4B4D-7CA3-9044-876B-883B54F8677D}" type="slidenum">
              <a:rPr lang="it-IT" smtClean="0"/>
              <a:t>17</a:t>
            </a:fld>
            <a:endParaRPr lang="it-IT"/>
          </a:p>
        </p:txBody>
      </p:sp>
      <p:graphicFrame>
        <p:nvGraphicFramePr>
          <p:cNvPr id="5" name="Tabella 4">
            <a:extLst>
              <a:ext uri="{FF2B5EF4-FFF2-40B4-BE49-F238E27FC236}">
                <a16:creationId xmlns:a16="http://schemas.microsoft.com/office/drawing/2014/main" id="{3AF8DE57-7C36-C037-50FE-63E3360CE10F}"/>
              </a:ext>
            </a:extLst>
          </p:cNvPr>
          <p:cNvGraphicFramePr>
            <a:graphicFrameLocks noGrp="1"/>
          </p:cNvGraphicFramePr>
          <p:nvPr>
            <p:extLst>
              <p:ext uri="{D42A27DB-BD31-4B8C-83A1-F6EECF244321}">
                <p14:modId xmlns:p14="http://schemas.microsoft.com/office/powerpoint/2010/main" val="3388597748"/>
              </p:ext>
            </p:extLst>
          </p:nvPr>
        </p:nvGraphicFramePr>
        <p:xfrm>
          <a:off x="412003" y="1326326"/>
          <a:ext cx="11489374" cy="5051998"/>
        </p:xfrm>
        <a:graphic>
          <a:graphicData uri="http://schemas.openxmlformats.org/drawingml/2006/table">
            <a:tbl>
              <a:tblPr firstRow="1" firstCol="1" bandRow="1">
                <a:tableStyleId>{5940675A-B579-460E-94D1-54222C63F5DA}</a:tableStyleId>
              </a:tblPr>
              <a:tblGrid>
                <a:gridCol w="622899">
                  <a:extLst>
                    <a:ext uri="{9D8B030D-6E8A-4147-A177-3AD203B41FA5}">
                      <a16:colId xmlns:a16="http://schemas.microsoft.com/office/drawing/2014/main" val="4168055668"/>
                    </a:ext>
                  </a:extLst>
                </a:gridCol>
                <a:gridCol w="1789734">
                  <a:extLst>
                    <a:ext uri="{9D8B030D-6E8A-4147-A177-3AD203B41FA5}">
                      <a16:colId xmlns:a16="http://schemas.microsoft.com/office/drawing/2014/main" val="3577112473"/>
                    </a:ext>
                  </a:extLst>
                </a:gridCol>
                <a:gridCol w="6097143">
                  <a:extLst>
                    <a:ext uri="{9D8B030D-6E8A-4147-A177-3AD203B41FA5}">
                      <a16:colId xmlns:a16="http://schemas.microsoft.com/office/drawing/2014/main" val="4280028857"/>
                    </a:ext>
                  </a:extLst>
                </a:gridCol>
                <a:gridCol w="2979598">
                  <a:extLst>
                    <a:ext uri="{9D8B030D-6E8A-4147-A177-3AD203B41FA5}">
                      <a16:colId xmlns:a16="http://schemas.microsoft.com/office/drawing/2014/main" val="2194722466"/>
                    </a:ext>
                  </a:extLst>
                </a:gridCol>
              </a:tblGrid>
              <a:tr h="377641">
                <a:tc>
                  <a:txBody>
                    <a:bodyPr/>
                    <a:lstStyle/>
                    <a:p>
                      <a:pPr algn="l">
                        <a:lnSpc>
                          <a:spcPct val="107000"/>
                        </a:lnSpc>
                        <a:spcAft>
                          <a:spcPts val="800"/>
                        </a:spcAft>
                        <a:buNone/>
                      </a:pPr>
                      <a:r>
                        <a:rPr lang="it-IT" sz="1800" b="1" dirty="0">
                          <a:effectLst/>
                          <a:latin typeface="+mj-lt"/>
                        </a:rPr>
                        <a:t>Fase</a:t>
                      </a:r>
                      <a:endParaRPr lang="it-IT" sz="1800" b="1" dirty="0">
                        <a:effectLst/>
                        <a:latin typeface="+mj-lt"/>
                        <a:ea typeface="Calibri" panose="020F0502020204030204" pitchFamily="34" charset="0"/>
                        <a:cs typeface="Arial" panose="020B0604020202020204" pitchFamily="34" charset="0"/>
                      </a:endParaRPr>
                    </a:p>
                  </a:txBody>
                  <a:tcPr marL="45659" marR="45659" marT="0" marB="0"/>
                </a:tc>
                <a:tc>
                  <a:txBody>
                    <a:bodyPr/>
                    <a:lstStyle/>
                    <a:p>
                      <a:pPr algn="l">
                        <a:lnSpc>
                          <a:spcPct val="107000"/>
                        </a:lnSpc>
                        <a:spcAft>
                          <a:spcPts val="800"/>
                        </a:spcAft>
                        <a:buNone/>
                      </a:pPr>
                      <a:r>
                        <a:rPr lang="it-IT" sz="1800" b="1" dirty="0">
                          <a:effectLst/>
                          <a:latin typeface="+mj-lt"/>
                        </a:rPr>
                        <a:t>Attività Moodle</a:t>
                      </a:r>
                      <a:endParaRPr lang="it-IT" sz="1800" b="1" dirty="0">
                        <a:effectLst/>
                        <a:latin typeface="+mj-lt"/>
                        <a:ea typeface="Calibri" panose="020F0502020204030204" pitchFamily="34" charset="0"/>
                        <a:cs typeface="Arial" panose="020B0604020202020204" pitchFamily="34" charset="0"/>
                      </a:endParaRPr>
                    </a:p>
                  </a:txBody>
                  <a:tcPr marL="45659" marR="45659" marT="0" marB="0"/>
                </a:tc>
                <a:tc>
                  <a:txBody>
                    <a:bodyPr/>
                    <a:lstStyle/>
                    <a:p>
                      <a:pPr algn="l">
                        <a:lnSpc>
                          <a:spcPct val="107000"/>
                        </a:lnSpc>
                        <a:spcAft>
                          <a:spcPts val="800"/>
                        </a:spcAft>
                        <a:buNone/>
                      </a:pPr>
                      <a:r>
                        <a:rPr lang="it-IT" sz="1800" b="1" dirty="0">
                          <a:effectLst/>
                          <a:latin typeface="+mj-lt"/>
                        </a:rPr>
                        <a:t>Configurazione Moodle</a:t>
                      </a:r>
                      <a:endParaRPr lang="it-IT" sz="1800" b="1" dirty="0">
                        <a:effectLst/>
                        <a:latin typeface="+mj-lt"/>
                        <a:ea typeface="Calibri" panose="020F0502020204030204" pitchFamily="34" charset="0"/>
                        <a:cs typeface="Arial" panose="020B0604020202020204" pitchFamily="34" charset="0"/>
                      </a:endParaRPr>
                    </a:p>
                  </a:txBody>
                  <a:tcPr marL="45659" marR="45659" marT="0" marB="0"/>
                </a:tc>
                <a:tc>
                  <a:txBody>
                    <a:bodyPr/>
                    <a:lstStyle/>
                    <a:p>
                      <a:pPr algn="l">
                        <a:lnSpc>
                          <a:spcPct val="107000"/>
                        </a:lnSpc>
                        <a:spcAft>
                          <a:spcPts val="800"/>
                        </a:spcAft>
                        <a:buNone/>
                      </a:pPr>
                      <a:r>
                        <a:rPr lang="it-IT" sz="1800" b="1" dirty="0">
                          <a:effectLst/>
                          <a:latin typeface="+mj-lt"/>
                        </a:rPr>
                        <a:t>Suggerimenti per l’implementazione</a:t>
                      </a:r>
                      <a:endParaRPr lang="it-IT" sz="1800" b="1" dirty="0">
                        <a:effectLst/>
                        <a:latin typeface="+mj-lt"/>
                        <a:ea typeface="Calibri" panose="020F0502020204030204" pitchFamily="34" charset="0"/>
                        <a:cs typeface="Arial" panose="020B0604020202020204" pitchFamily="34" charset="0"/>
                      </a:endParaRPr>
                    </a:p>
                  </a:txBody>
                  <a:tcPr marL="45659" marR="45659" marT="0" marB="0"/>
                </a:tc>
                <a:extLst>
                  <a:ext uri="{0D108BD9-81ED-4DB2-BD59-A6C34878D82A}">
                    <a16:rowId xmlns:a16="http://schemas.microsoft.com/office/drawing/2014/main" val="430758509"/>
                  </a:ext>
                </a:extLst>
              </a:tr>
              <a:tr h="1399233">
                <a:tc>
                  <a:txBody>
                    <a:bodyPr/>
                    <a:lstStyle/>
                    <a:p>
                      <a:pPr algn="l">
                        <a:lnSpc>
                          <a:spcPct val="107000"/>
                        </a:lnSpc>
                        <a:spcAft>
                          <a:spcPts val="800"/>
                        </a:spcAft>
                        <a:buNone/>
                      </a:pPr>
                      <a:r>
                        <a:rPr lang="it-IT" sz="1800">
                          <a:effectLst/>
                          <a:latin typeface="+mj-lt"/>
                        </a:rPr>
                        <a:t>1</a:t>
                      </a:r>
                      <a:endParaRPr lang="it-IT" sz="1800">
                        <a:effectLst/>
                        <a:latin typeface="+mj-lt"/>
                        <a:ea typeface="Calibri" panose="020F0502020204030204" pitchFamily="34" charset="0"/>
                        <a:cs typeface="Arial" panose="020B0604020202020204" pitchFamily="34" charset="0"/>
                      </a:endParaRPr>
                    </a:p>
                  </a:txBody>
                  <a:tcPr marL="45659" marR="45659" marT="0" marB="0"/>
                </a:tc>
                <a:tc>
                  <a:txBody>
                    <a:bodyPr/>
                    <a:lstStyle/>
                    <a:p>
                      <a:pPr algn="l">
                        <a:lnSpc>
                          <a:spcPct val="107000"/>
                        </a:lnSpc>
                        <a:spcAft>
                          <a:spcPts val="800"/>
                        </a:spcAft>
                        <a:buNone/>
                      </a:pPr>
                      <a:r>
                        <a:rPr lang="it-IT" sz="1800" dirty="0">
                          <a:effectLst/>
                          <a:latin typeface="+mj-lt"/>
                        </a:rPr>
                        <a:t>Quiz</a:t>
                      </a:r>
                      <a:endParaRPr lang="it-IT" sz="1800" dirty="0">
                        <a:effectLst/>
                        <a:latin typeface="+mj-lt"/>
                        <a:ea typeface="Calibri" panose="020F0502020204030204" pitchFamily="34" charset="0"/>
                        <a:cs typeface="Arial" panose="020B0604020202020204" pitchFamily="34" charset="0"/>
                      </a:endParaRPr>
                    </a:p>
                  </a:txBody>
                  <a:tcPr marL="45659" marR="45659" marT="0" marB="0"/>
                </a:tc>
                <a:tc>
                  <a:txBody>
                    <a:bodyPr/>
                    <a:lstStyle/>
                    <a:p>
                      <a:pPr algn="l">
                        <a:lnSpc>
                          <a:spcPct val="107000"/>
                        </a:lnSpc>
                        <a:spcAft>
                          <a:spcPts val="800"/>
                        </a:spcAft>
                        <a:buNone/>
                      </a:pPr>
                      <a:r>
                        <a:rPr lang="it-IT" sz="1800" dirty="0">
                          <a:effectLst/>
                          <a:latin typeface="+mj-lt"/>
                        </a:rPr>
                        <a:t>Quiz con feedback specifici per ogni risposta, tentativi multipli, banca delle domande, criterio di completamento (es. punteggio ≥70% o completamento del quiz). Il completamento del quiz può essere condizione di accesso alla fase successiva.</a:t>
                      </a:r>
                      <a:endParaRPr lang="it-IT" sz="1800" dirty="0">
                        <a:effectLst/>
                        <a:latin typeface="+mj-lt"/>
                        <a:ea typeface="Calibri" panose="020F0502020204030204" pitchFamily="34" charset="0"/>
                        <a:cs typeface="Arial" panose="020B0604020202020204" pitchFamily="34" charset="0"/>
                      </a:endParaRPr>
                    </a:p>
                  </a:txBody>
                  <a:tcPr marL="45659" marR="45659" marT="0" marB="0"/>
                </a:tc>
                <a:tc>
                  <a:txBody>
                    <a:bodyPr/>
                    <a:lstStyle/>
                    <a:p>
                      <a:pPr marL="342900" lvl="0" indent="-342900" algn="l">
                        <a:lnSpc>
                          <a:spcPct val="107000"/>
                        </a:lnSpc>
                        <a:buFont typeface="Symbol" panose="05050102010706020507" pitchFamily="18" charset="2"/>
                        <a:buChar char=""/>
                      </a:pPr>
                      <a:r>
                        <a:rPr lang="it-IT" sz="1800" dirty="0">
                          <a:effectLst/>
                          <a:latin typeface="+mj-lt"/>
                        </a:rPr>
                        <a:t>Feedback adattivo</a:t>
                      </a:r>
                    </a:p>
                    <a:p>
                      <a:pPr marL="342900" lvl="0" indent="-342900" algn="l">
                        <a:lnSpc>
                          <a:spcPct val="107000"/>
                        </a:lnSpc>
                        <a:buFont typeface="Symbol" panose="05050102010706020507" pitchFamily="18" charset="2"/>
                        <a:buChar char=""/>
                      </a:pPr>
                      <a:r>
                        <a:rPr lang="it-IT" sz="1800" dirty="0">
                          <a:effectLst/>
                          <a:latin typeface="+mj-lt"/>
                        </a:rPr>
                        <a:t>Tentativi multipli</a:t>
                      </a:r>
                    </a:p>
                    <a:p>
                      <a:pPr marL="342900" lvl="0" indent="-342900" algn="l">
                        <a:lnSpc>
                          <a:spcPct val="107000"/>
                        </a:lnSpc>
                        <a:buFont typeface="Symbol" panose="05050102010706020507" pitchFamily="18" charset="2"/>
                        <a:buChar char=""/>
                      </a:pPr>
                      <a:r>
                        <a:rPr lang="it-IT" sz="1800" dirty="0">
                          <a:effectLst/>
                          <a:latin typeface="+mj-lt"/>
                        </a:rPr>
                        <a:t>Shuffle domande</a:t>
                      </a:r>
                    </a:p>
                    <a:p>
                      <a:pPr marL="342900" lvl="0" indent="-342900" algn="l">
                        <a:lnSpc>
                          <a:spcPct val="107000"/>
                        </a:lnSpc>
                        <a:spcAft>
                          <a:spcPts val="800"/>
                        </a:spcAft>
                        <a:buFont typeface="Symbol" panose="05050102010706020507" pitchFamily="18" charset="2"/>
                        <a:buChar char=""/>
                      </a:pPr>
                      <a:r>
                        <a:rPr lang="it-IT" sz="1800" dirty="0">
                          <a:effectLst/>
                          <a:latin typeface="+mj-lt"/>
                        </a:rPr>
                        <a:t>Completamento dell’attività </a:t>
                      </a:r>
                      <a:endParaRPr lang="it-IT" sz="1800" dirty="0">
                        <a:effectLst/>
                        <a:latin typeface="+mj-lt"/>
                        <a:ea typeface="Calibri" panose="020F0502020204030204" pitchFamily="34" charset="0"/>
                        <a:cs typeface="Arial" panose="020B0604020202020204" pitchFamily="34" charset="0"/>
                      </a:endParaRPr>
                    </a:p>
                  </a:txBody>
                  <a:tcPr marL="45659" marR="45659" marT="0" marB="0"/>
                </a:tc>
                <a:extLst>
                  <a:ext uri="{0D108BD9-81ED-4DB2-BD59-A6C34878D82A}">
                    <a16:rowId xmlns:a16="http://schemas.microsoft.com/office/drawing/2014/main" val="3183785149"/>
                  </a:ext>
                </a:extLst>
              </a:tr>
              <a:tr h="2971536">
                <a:tc>
                  <a:txBody>
                    <a:bodyPr/>
                    <a:lstStyle/>
                    <a:p>
                      <a:pPr algn="l">
                        <a:lnSpc>
                          <a:spcPct val="107000"/>
                        </a:lnSpc>
                        <a:spcAft>
                          <a:spcPts val="800"/>
                        </a:spcAft>
                        <a:buNone/>
                      </a:pPr>
                      <a:r>
                        <a:rPr lang="it-IT" sz="1800">
                          <a:effectLst/>
                          <a:latin typeface="+mj-lt"/>
                        </a:rPr>
                        <a:t>2</a:t>
                      </a:r>
                      <a:endParaRPr lang="it-IT" sz="1800">
                        <a:effectLst/>
                        <a:latin typeface="+mj-lt"/>
                        <a:ea typeface="Calibri" panose="020F0502020204030204" pitchFamily="34" charset="0"/>
                        <a:cs typeface="Arial" panose="020B0604020202020204" pitchFamily="34" charset="0"/>
                      </a:endParaRPr>
                    </a:p>
                  </a:txBody>
                  <a:tcPr marL="45659" marR="45659" marT="0" marB="0"/>
                </a:tc>
                <a:tc>
                  <a:txBody>
                    <a:bodyPr/>
                    <a:lstStyle/>
                    <a:p>
                      <a:pPr algn="l">
                        <a:lnSpc>
                          <a:spcPct val="107000"/>
                        </a:lnSpc>
                        <a:spcAft>
                          <a:spcPts val="800"/>
                        </a:spcAft>
                        <a:buNone/>
                      </a:pPr>
                      <a:r>
                        <a:rPr lang="it-IT" sz="1800" dirty="0">
                          <a:effectLst/>
                          <a:latin typeface="+mj-lt"/>
                        </a:rPr>
                        <a:t>Glossario (organizzato a gruppi in presenza)</a:t>
                      </a:r>
                      <a:endParaRPr lang="it-IT" sz="1800" dirty="0">
                        <a:effectLst/>
                        <a:latin typeface="+mj-lt"/>
                        <a:ea typeface="Calibri" panose="020F0502020204030204" pitchFamily="34" charset="0"/>
                        <a:cs typeface="Arial" panose="020B0604020202020204" pitchFamily="34" charset="0"/>
                      </a:endParaRPr>
                    </a:p>
                  </a:txBody>
                  <a:tcPr marL="45659" marR="45659" marT="0" marB="0"/>
                </a:tc>
                <a:tc>
                  <a:txBody>
                    <a:bodyPr/>
                    <a:lstStyle/>
                    <a:p>
                      <a:pPr algn="l">
                        <a:lnSpc>
                          <a:spcPct val="107000"/>
                        </a:lnSpc>
                        <a:spcAft>
                          <a:spcPts val="800"/>
                        </a:spcAft>
                        <a:buNone/>
                      </a:pPr>
                      <a:r>
                        <a:rPr lang="it-IT" sz="1800" dirty="0">
                          <a:effectLst/>
                          <a:latin typeface="+mj-lt"/>
                        </a:rPr>
                        <a:t>Creazione automatica o manuale dei gruppi. Ogni gruppo inserisce una voce del glossario con: definizione, esempio, esercizio svolto ed eventuali immagini o formule. Si può impostare la revisione da parte del docente prima della pubblicazione oppure lasciare le voci immediatamente visibili.</a:t>
                      </a:r>
                    </a:p>
                    <a:p>
                      <a:pPr algn="l">
                        <a:lnSpc>
                          <a:spcPct val="107000"/>
                        </a:lnSpc>
                        <a:spcAft>
                          <a:spcPts val="800"/>
                        </a:spcAft>
                        <a:buNone/>
                      </a:pPr>
                      <a:r>
                        <a:rPr lang="it-IT" sz="1800" dirty="0">
                          <a:effectLst/>
                          <a:latin typeface="+mj-lt"/>
                        </a:rPr>
                        <a:t>In un secondo momento, al termine della lezione, la docente controlla e approva tutte le voci del glossario. Gli esercizi creati dagli studenti possono essere inseriti in un quiz che gli studenti svolgono come compito in piattaforma in maniera asincrona per ripassare l’argomento. </a:t>
                      </a:r>
                      <a:endParaRPr lang="it-IT" sz="1800" dirty="0">
                        <a:effectLst/>
                        <a:latin typeface="+mj-lt"/>
                        <a:ea typeface="Calibri" panose="020F0502020204030204" pitchFamily="34" charset="0"/>
                        <a:cs typeface="Arial" panose="020B0604020202020204" pitchFamily="34" charset="0"/>
                      </a:endParaRPr>
                    </a:p>
                  </a:txBody>
                  <a:tcPr marL="45659" marR="45659" marT="0" marB="0"/>
                </a:tc>
                <a:tc>
                  <a:txBody>
                    <a:bodyPr/>
                    <a:lstStyle/>
                    <a:p>
                      <a:pPr algn="l">
                        <a:lnSpc>
                          <a:spcPct val="107000"/>
                        </a:lnSpc>
                        <a:spcAft>
                          <a:spcPts val="800"/>
                        </a:spcAft>
                        <a:buNone/>
                      </a:pPr>
                      <a:r>
                        <a:rPr lang="it-IT" sz="1800" dirty="0">
                          <a:effectLst/>
                          <a:latin typeface="+mj-lt"/>
                        </a:rPr>
                        <a:t>Approvazione docente</a:t>
                      </a:r>
                    </a:p>
                    <a:p>
                      <a:pPr algn="l">
                        <a:lnSpc>
                          <a:spcPct val="107000"/>
                        </a:lnSpc>
                        <a:spcAft>
                          <a:spcPts val="800"/>
                        </a:spcAft>
                        <a:buNone/>
                      </a:pPr>
                      <a:r>
                        <a:rPr lang="it-IT" sz="1800" dirty="0">
                          <a:effectLst/>
                          <a:latin typeface="+mj-lt"/>
                        </a:rPr>
                        <a:t>Commenti</a:t>
                      </a:r>
                    </a:p>
                    <a:p>
                      <a:pPr algn="l">
                        <a:lnSpc>
                          <a:spcPct val="107000"/>
                        </a:lnSpc>
                        <a:spcAft>
                          <a:spcPts val="800"/>
                        </a:spcAft>
                        <a:buNone/>
                      </a:pPr>
                      <a:r>
                        <a:rPr lang="it-IT" sz="1800" dirty="0">
                          <a:effectLst/>
                          <a:latin typeface="+mj-lt"/>
                        </a:rPr>
                        <a:t>Auto-linking</a:t>
                      </a:r>
                      <a:endParaRPr lang="it-IT" sz="1800" dirty="0">
                        <a:effectLst/>
                        <a:latin typeface="+mj-lt"/>
                        <a:ea typeface="Calibri" panose="020F0502020204030204" pitchFamily="34" charset="0"/>
                        <a:cs typeface="Arial" panose="020B0604020202020204" pitchFamily="34" charset="0"/>
                      </a:endParaRPr>
                    </a:p>
                  </a:txBody>
                  <a:tcPr marL="45659" marR="45659" marT="0" marB="0"/>
                </a:tc>
                <a:extLst>
                  <a:ext uri="{0D108BD9-81ED-4DB2-BD59-A6C34878D82A}">
                    <a16:rowId xmlns:a16="http://schemas.microsoft.com/office/drawing/2014/main" val="3962489612"/>
                  </a:ext>
                </a:extLst>
              </a:tr>
            </a:tbl>
          </a:graphicData>
        </a:graphic>
      </p:graphicFrame>
    </p:spTree>
    <p:extLst>
      <p:ext uri="{BB962C8B-B14F-4D97-AF65-F5344CB8AC3E}">
        <p14:creationId xmlns:p14="http://schemas.microsoft.com/office/powerpoint/2010/main" val="805971001"/>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2F603-6492-191E-1043-32BDCEFC300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82DCD08-088D-C982-53FB-F0A62A4D9918}"/>
              </a:ext>
            </a:extLst>
          </p:cNvPr>
          <p:cNvSpPr>
            <a:spLocks noGrp="1"/>
          </p:cNvSpPr>
          <p:nvPr>
            <p:ph type="title"/>
          </p:nvPr>
        </p:nvSpPr>
        <p:spPr>
          <a:xfrm>
            <a:off x="412004" y="672850"/>
            <a:ext cx="10515600" cy="814987"/>
          </a:xfrm>
        </p:spPr>
        <p:txBody>
          <a:bodyPr/>
          <a:lstStyle/>
          <a:p>
            <a:r>
              <a:rPr lang="it-IT" dirty="0"/>
              <a:t>Esempio - Implementazione in Moodle</a:t>
            </a:r>
          </a:p>
        </p:txBody>
      </p:sp>
      <p:sp>
        <p:nvSpPr>
          <p:cNvPr id="4" name="Segnaposto numero diapositiva 3">
            <a:extLst>
              <a:ext uri="{FF2B5EF4-FFF2-40B4-BE49-F238E27FC236}">
                <a16:creationId xmlns:a16="http://schemas.microsoft.com/office/drawing/2014/main" id="{24D50BC8-1ECC-3FDB-3820-B1D64EFEF780}"/>
              </a:ext>
            </a:extLst>
          </p:cNvPr>
          <p:cNvSpPr>
            <a:spLocks noGrp="1"/>
          </p:cNvSpPr>
          <p:nvPr>
            <p:ph type="sldNum" sz="quarter" idx="2"/>
          </p:nvPr>
        </p:nvSpPr>
        <p:spPr/>
        <p:txBody>
          <a:bodyPr/>
          <a:lstStyle/>
          <a:p>
            <a:fld id="{86CB4B4D-7CA3-9044-876B-883B54F8677D}" type="slidenum">
              <a:rPr lang="it-IT" smtClean="0"/>
              <a:t>18</a:t>
            </a:fld>
            <a:endParaRPr lang="it-IT"/>
          </a:p>
        </p:txBody>
      </p:sp>
      <p:graphicFrame>
        <p:nvGraphicFramePr>
          <p:cNvPr id="5" name="Tabella 4">
            <a:extLst>
              <a:ext uri="{FF2B5EF4-FFF2-40B4-BE49-F238E27FC236}">
                <a16:creationId xmlns:a16="http://schemas.microsoft.com/office/drawing/2014/main" id="{265CE373-755B-A2D2-1A47-CC637838D6E2}"/>
              </a:ext>
            </a:extLst>
          </p:cNvPr>
          <p:cNvGraphicFramePr>
            <a:graphicFrameLocks noGrp="1"/>
          </p:cNvGraphicFramePr>
          <p:nvPr>
            <p:extLst>
              <p:ext uri="{D42A27DB-BD31-4B8C-83A1-F6EECF244321}">
                <p14:modId xmlns:p14="http://schemas.microsoft.com/office/powerpoint/2010/main" val="3643566048"/>
              </p:ext>
            </p:extLst>
          </p:nvPr>
        </p:nvGraphicFramePr>
        <p:xfrm>
          <a:off x="412004" y="1487837"/>
          <a:ext cx="11433680" cy="4834128"/>
        </p:xfrm>
        <a:graphic>
          <a:graphicData uri="http://schemas.openxmlformats.org/drawingml/2006/table">
            <a:tbl>
              <a:tblPr firstRow="1" firstCol="1" bandRow="1">
                <a:tableStyleId>{5940675A-B579-460E-94D1-54222C63F5DA}</a:tableStyleId>
              </a:tblPr>
              <a:tblGrid>
                <a:gridCol w="615811">
                  <a:extLst>
                    <a:ext uri="{9D8B030D-6E8A-4147-A177-3AD203B41FA5}">
                      <a16:colId xmlns:a16="http://schemas.microsoft.com/office/drawing/2014/main" val="4168055668"/>
                    </a:ext>
                  </a:extLst>
                </a:gridCol>
                <a:gridCol w="2388780">
                  <a:extLst>
                    <a:ext uri="{9D8B030D-6E8A-4147-A177-3AD203B41FA5}">
                      <a16:colId xmlns:a16="http://schemas.microsoft.com/office/drawing/2014/main" val="3577112473"/>
                    </a:ext>
                  </a:extLst>
                </a:gridCol>
                <a:gridCol w="6365358">
                  <a:extLst>
                    <a:ext uri="{9D8B030D-6E8A-4147-A177-3AD203B41FA5}">
                      <a16:colId xmlns:a16="http://schemas.microsoft.com/office/drawing/2014/main" val="4280028857"/>
                    </a:ext>
                  </a:extLst>
                </a:gridCol>
                <a:gridCol w="2063731">
                  <a:extLst>
                    <a:ext uri="{9D8B030D-6E8A-4147-A177-3AD203B41FA5}">
                      <a16:colId xmlns:a16="http://schemas.microsoft.com/office/drawing/2014/main" val="2194722466"/>
                    </a:ext>
                  </a:extLst>
                </a:gridCol>
              </a:tblGrid>
              <a:tr h="243721">
                <a:tc>
                  <a:txBody>
                    <a:bodyPr/>
                    <a:lstStyle/>
                    <a:p>
                      <a:pPr algn="l">
                        <a:lnSpc>
                          <a:spcPct val="107000"/>
                        </a:lnSpc>
                        <a:spcAft>
                          <a:spcPts val="800"/>
                        </a:spcAft>
                        <a:buNone/>
                      </a:pPr>
                      <a:r>
                        <a:rPr lang="it-IT" sz="2000" b="1" dirty="0">
                          <a:effectLst/>
                          <a:latin typeface="+mj-lt"/>
                        </a:rPr>
                        <a:t>Fase</a:t>
                      </a:r>
                      <a:endParaRPr lang="it-IT" sz="2000" b="1" dirty="0">
                        <a:effectLst/>
                        <a:latin typeface="+mj-lt"/>
                        <a:ea typeface="Calibri" panose="020F0502020204030204" pitchFamily="34" charset="0"/>
                        <a:cs typeface="Arial" panose="020B0604020202020204" pitchFamily="34" charset="0"/>
                      </a:endParaRPr>
                    </a:p>
                  </a:txBody>
                  <a:tcPr marL="45659" marR="45659" marT="0" marB="0"/>
                </a:tc>
                <a:tc>
                  <a:txBody>
                    <a:bodyPr/>
                    <a:lstStyle/>
                    <a:p>
                      <a:pPr algn="l">
                        <a:lnSpc>
                          <a:spcPct val="107000"/>
                        </a:lnSpc>
                        <a:spcAft>
                          <a:spcPts val="800"/>
                        </a:spcAft>
                        <a:buNone/>
                      </a:pPr>
                      <a:r>
                        <a:rPr lang="it-IT" sz="2000" b="1" dirty="0">
                          <a:effectLst/>
                          <a:latin typeface="+mj-lt"/>
                        </a:rPr>
                        <a:t>Attività Moodle</a:t>
                      </a:r>
                      <a:endParaRPr lang="it-IT" sz="2000" b="1" dirty="0">
                        <a:effectLst/>
                        <a:latin typeface="+mj-lt"/>
                        <a:ea typeface="Calibri" panose="020F0502020204030204" pitchFamily="34" charset="0"/>
                        <a:cs typeface="Arial" panose="020B0604020202020204" pitchFamily="34" charset="0"/>
                      </a:endParaRPr>
                    </a:p>
                  </a:txBody>
                  <a:tcPr marL="45659" marR="45659" marT="0" marB="0"/>
                </a:tc>
                <a:tc>
                  <a:txBody>
                    <a:bodyPr/>
                    <a:lstStyle/>
                    <a:p>
                      <a:pPr algn="l">
                        <a:lnSpc>
                          <a:spcPct val="107000"/>
                        </a:lnSpc>
                        <a:spcAft>
                          <a:spcPts val="800"/>
                        </a:spcAft>
                        <a:buNone/>
                      </a:pPr>
                      <a:r>
                        <a:rPr lang="it-IT" sz="2000" b="1" dirty="0">
                          <a:effectLst/>
                          <a:latin typeface="+mj-lt"/>
                        </a:rPr>
                        <a:t>Configurazione Moodle</a:t>
                      </a:r>
                      <a:endParaRPr lang="it-IT" sz="2000" b="1" dirty="0">
                        <a:effectLst/>
                        <a:latin typeface="+mj-lt"/>
                        <a:ea typeface="Calibri" panose="020F0502020204030204" pitchFamily="34" charset="0"/>
                        <a:cs typeface="Arial" panose="020B0604020202020204" pitchFamily="34" charset="0"/>
                      </a:endParaRPr>
                    </a:p>
                  </a:txBody>
                  <a:tcPr marL="45659" marR="45659" marT="0" marB="0"/>
                </a:tc>
                <a:tc>
                  <a:txBody>
                    <a:bodyPr/>
                    <a:lstStyle/>
                    <a:p>
                      <a:pPr algn="l">
                        <a:lnSpc>
                          <a:spcPct val="107000"/>
                        </a:lnSpc>
                        <a:spcAft>
                          <a:spcPts val="800"/>
                        </a:spcAft>
                        <a:buNone/>
                      </a:pPr>
                      <a:r>
                        <a:rPr lang="it-IT" sz="2000" b="1" dirty="0">
                          <a:effectLst/>
                          <a:latin typeface="+mj-lt"/>
                        </a:rPr>
                        <a:t>Suggerimenti per l’implementazione</a:t>
                      </a:r>
                      <a:endParaRPr lang="it-IT" sz="2000" b="1" dirty="0">
                        <a:effectLst/>
                        <a:latin typeface="+mj-lt"/>
                        <a:ea typeface="Calibri" panose="020F0502020204030204" pitchFamily="34" charset="0"/>
                        <a:cs typeface="Arial" panose="020B0604020202020204" pitchFamily="34" charset="0"/>
                      </a:endParaRPr>
                    </a:p>
                  </a:txBody>
                  <a:tcPr marL="45659" marR="45659" marT="0" marB="0"/>
                </a:tc>
                <a:extLst>
                  <a:ext uri="{0D108BD9-81ED-4DB2-BD59-A6C34878D82A}">
                    <a16:rowId xmlns:a16="http://schemas.microsoft.com/office/drawing/2014/main" val="430758509"/>
                  </a:ext>
                </a:extLst>
              </a:tr>
              <a:tr h="742192">
                <a:tc>
                  <a:txBody>
                    <a:bodyPr/>
                    <a:lstStyle/>
                    <a:p>
                      <a:pPr algn="l">
                        <a:lnSpc>
                          <a:spcPct val="107000"/>
                        </a:lnSpc>
                        <a:spcAft>
                          <a:spcPts val="800"/>
                        </a:spcAft>
                        <a:buNone/>
                      </a:pPr>
                      <a:r>
                        <a:rPr lang="it-IT" sz="2000">
                          <a:effectLst/>
                          <a:latin typeface="+mj-lt"/>
                        </a:rPr>
                        <a:t>3</a:t>
                      </a:r>
                      <a:endParaRPr lang="it-IT" sz="2000">
                        <a:effectLst/>
                        <a:latin typeface="+mj-lt"/>
                        <a:ea typeface="Calibri" panose="020F0502020204030204" pitchFamily="34" charset="0"/>
                        <a:cs typeface="Arial" panose="020B0604020202020204" pitchFamily="34" charset="0"/>
                      </a:endParaRPr>
                    </a:p>
                  </a:txBody>
                  <a:tcPr marL="45659" marR="45659" marT="0" marB="0"/>
                </a:tc>
                <a:tc>
                  <a:txBody>
                    <a:bodyPr/>
                    <a:lstStyle/>
                    <a:p>
                      <a:pPr algn="l">
                        <a:lnSpc>
                          <a:spcPct val="107000"/>
                        </a:lnSpc>
                        <a:spcAft>
                          <a:spcPts val="800"/>
                        </a:spcAft>
                        <a:buNone/>
                      </a:pPr>
                      <a:r>
                        <a:rPr lang="it-IT" sz="2000" dirty="0">
                          <a:effectLst/>
                          <a:latin typeface="+mj-lt"/>
                        </a:rPr>
                        <a:t>Commenti del Glossario (Workshop se si vuole una peer review più strutturata)</a:t>
                      </a:r>
                      <a:endParaRPr lang="it-IT" sz="2000" dirty="0">
                        <a:effectLst/>
                        <a:latin typeface="+mj-lt"/>
                        <a:ea typeface="Calibri" panose="020F0502020204030204" pitchFamily="34" charset="0"/>
                        <a:cs typeface="Arial" panose="020B0604020202020204" pitchFamily="34" charset="0"/>
                      </a:endParaRPr>
                    </a:p>
                  </a:txBody>
                  <a:tcPr marL="45659" marR="45659" marT="0" marB="0"/>
                </a:tc>
                <a:tc>
                  <a:txBody>
                    <a:bodyPr/>
                    <a:lstStyle/>
                    <a:p>
                      <a:pPr algn="l">
                        <a:lnSpc>
                          <a:spcPct val="107000"/>
                        </a:lnSpc>
                        <a:spcAft>
                          <a:spcPts val="800"/>
                        </a:spcAft>
                        <a:buNone/>
                      </a:pPr>
                      <a:r>
                        <a:rPr lang="it-IT" sz="2000" dirty="0">
                          <a:effectLst/>
                          <a:latin typeface="+mj-lt"/>
                        </a:rPr>
                        <a:t>Ogni gruppo deve commentare almeno una voce di un altro gruppo seguendo alcune domande guida ("La spiegazione è chiara?", "L'esempio è corretto?", "L'esercizio è significativo?"). Si può impostare il completamento dell'attività richiedendo almeno un commento.</a:t>
                      </a:r>
                      <a:endParaRPr lang="it-IT" sz="2000" dirty="0">
                        <a:effectLst/>
                        <a:latin typeface="+mj-lt"/>
                        <a:ea typeface="Calibri" panose="020F0502020204030204" pitchFamily="34" charset="0"/>
                        <a:cs typeface="Arial" panose="020B0604020202020204" pitchFamily="34" charset="0"/>
                      </a:endParaRPr>
                    </a:p>
                  </a:txBody>
                  <a:tcPr marL="45659" marR="45659" marT="0" marB="0"/>
                </a:tc>
                <a:tc>
                  <a:txBody>
                    <a:bodyPr/>
                    <a:lstStyle/>
                    <a:p>
                      <a:pPr algn="l">
                        <a:lnSpc>
                          <a:spcPct val="107000"/>
                        </a:lnSpc>
                        <a:spcAft>
                          <a:spcPts val="800"/>
                        </a:spcAft>
                        <a:buNone/>
                      </a:pPr>
                      <a:r>
                        <a:rPr lang="it-IT" sz="2000" dirty="0">
                          <a:effectLst/>
                          <a:latin typeface="+mj-lt"/>
                        </a:rPr>
                        <a:t> </a:t>
                      </a:r>
                      <a:endParaRPr lang="it-IT" sz="2000" dirty="0">
                        <a:effectLst/>
                        <a:latin typeface="+mj-lt"/>
                        <a:ea typeface="Calibri" panose="020F0502020204030204" pitchFamily="34" charset="0"/>
                        <a:cs typeface="Arial" panose="020B0604020202020204" pitchFamily="34" charset="0"/>
                      </a:endParaRPr>
                    </a:p>
                  </a:txBody>
                  <a:tcPr marL="45659" marR="45659" marT="0" marB="0"/>
                </a:tc>
                <a:extLst>
                  <a:ext uri="{0D108BD9-81ED-4DB2-BD59-A6C34878D82A}">
                    <a16:rowId xmlns:a16="http://schemas.microsoft.com/office/drawing/2014/main" val="3783631828"/>
                  </a:ext>
                </a:extLst>
              </a:tr>
              <a:tr h="779354">
                <a:tc>
                  <a:txBody>
                    <a:bodyPr/>
                    <a:lstStyle/>
                    <a:p>
                      <a:pPr algn="l">
                        <a:lnSpc>
                          <a:spcPct val="107000"/>
                        </a:lnSpc>
                        <a:spcAft>
                          <a:spcPts val="800"/>
                        </a:spcAft>
                        <a:buNone/>
                      </a:pPr>
                      <a:r>
                        <a:rPr lang="it-IT" sz="2000">
                          <a:effectLst/>
                          <a:latin typeface="+mj-lt"/>
                        </a:rPr>
                        <a:t>4</a:t>
                      </a:r>
                      <a:endParaRPr lang="it-IT" sz="2000">
                        <a:effectLst/>
                        <a:latin typeface="+mj-lt"/>
                        <a:ea typeface="Calibri" panose="020F0502020204030204" pitchFamily="34" charset="0"/>
                        <a:cs typeface="Arial" panose="020B0604020202020204" pitchFamily="34" charset="0"/>
                      </a:endParaRPr>
                    </a:p>
                  </a:txBody>
                  <a:tcPr marL="45659" marR="45659" marT="0" marB="0"/>
                </a:tc>
                <a:tc>
                  <a:txBody>
                    <a:bodyPr/>
                    <a:lstStyle/>
                    <a:p>
                      <a:pPr algn="l">
                        <a:lnSpc>
                          <a:spcPct val="107000"/>
                        </a:lnSpc>
                        <a:spcAft>
                          <a:spcPts val="800"/>
                        </a:spcAft>
                        <a:buNone/>
                      </a:pPr>
                      <a:r>
                        <a:rPr lang="it-IT" sz="2000" dirty="0">
                          <a:effectLst/>
                          <a:latin typeface="+mj-lt"/>
                        </a:rPr>
                        <a:t>Compito per consegna finale + Forum per discutere le strategie (se asincrono) </a:t>
                      </a:r>
                      <a:endParaRPr lang="it-IT" sz="2000" dirty="0">
                        <a:effectLst/>
                        <a:latin typeface="+mj-lt"/>
                        <a:ea typeface="Calibri" panose="020F0502020204030204" pitchFamily="34" charset="0"/>
                        <a:cs typeface="Arial" panose="020B0604020202020204" pitchFamily="34" charset="0"/>
                      </a:endParaRPr>
                    </a:p>
                  </a:txBody>
                  <a:tcPr marL="45659" marR="45659" marT="0" marB="0"/>
                </a:tc>
                <a:tc>
                  <a:txBody>
                    <a:bodyPr/>
                    <a:lstStyle/>
                    <a:p>
                      <a:pPr algn="l">
                        <a:lnSpc>
                          <a:spcPct val="107000"/>
                        </a:lnSpc>
                        <a:spcAft>
                          <a:spcPts val="800"/>
                        </a:spcAft>
                        <a:buNone/>
                      </a:pPr>
                      <a:r>
                        <a:rPr lang="it-IT" sz="2000" dirty="0">
                          <a:effectLst/>
                          <a:latin typeface="+mj-lt"/>
                        </a:rPr>
                        <a:t>Ogni gruppo consegna la soluzione del problema come PDF o documento tramite l’attività Compito, il docente restituisce feedback e valutazione tramite rubrica.</a:t>
                      </a:r>
                      <a:endParaRPr lang="it-IT" sz="2000" dirty="0">
                        <a:effectLst/>
                        <a:latin typeface="+mj-lt"/>
                        <a:ea typeface="Calibri" panose="020F0502020204030204" pitchFamily="34" charset="0"/>
                        <a:cs typeface="Arial" panose="020B0604020202020204" pitchFamily="34" charset="0"/>
                      </a:endParaRPr>
                    </a:p>
                  </a:txBody>
                  <a:tcPr marL="45659" marR="45659" marT="0" marB="0"/>
                </a:tc>
                <a:tc>
                  <a:txBody>
                    <a:bodyPr/>
                    <a:lstStyle/>
                    <a:p>
                      <a:pPr algn="l">
                        <a:lnSpc>
                          <a:spcPct val="107000"/>
                        </a:lnSpc>
                        <a:spcAft>
                          <a:spcPts val="800"/>
                        </a:spcAft>
                        <a:buNone/>
                      </a:pPr>
                      <a:r>
                        <a:rPr lang="it-IT" sz="2000" dirty="0">
                          <a:effectLst/>
                          <a:latin typeface="+mj-lt"/>
                        </a:rPr>
                        <a:t> </a:t>
                      </a:r>
                      <a:endParaRPr lang="it-IT" sz="2000" dirty="0">
                        <a:effectLst/>
                        <a:latin typeface="+mj-lt"/>
                        <a:ea typeface="Calibri" panose="020F0502020204030204" pitchFamily="34" charset="0"/>
                        <a:cs typeface="Arial" panose="020B0604020202020204" pitchFamily="34" charset="0"/>
                      </a:endParaRPr>
                    </a:p>
                  </a:txBody>
                  <a:tcPr marL="45659" marR="45659" marT="0" marB="0"/>
                </a:tc>
                <a:extLst>
                  <a:ext uri="{0D108BD9-81ED-4DB2-BD59-A6C34878D82A}">
                    <a16:rowId xmlns:a16="http://schemas.microsoft.com/office/drawing/2014/main" val="422706658"/>
                  </a:ext>
                </a:extLst>
              </a:tr>
              <a:tr h="368339">
                <a:tc>
                  <a:txBody>
                    <a:bodyPr/>
                    <a:lstStyle/>
                    <a:p>
                      <a:pPr algn="l">
                        <a:lnSpc>
                          <a:spcPct val="107000"/>
                        </a:lnSpc>
                        <a:spcAft>
                          <a:spcPts val="800"/>
                        </a:spcAft>
                        <a:buNone/>
                      </a:pPr>
                      <a:r>
                        <a:rPr lang="it-IT" sz="2000">
                          <a:effectLst/>
                          <a:latin typeface="+mj-lt"/>
                        </a:rPr>
                        <a:t>5</a:t>
                      </a:r>
                      <a:endParaRPr lang="it-IT" sz="2000">
                        <a:effectLst/>
                        <a:latin typeface="+mj-lt"/>
                        <a:ea typeface="Calibri" panose="020F0502020204030204" pitchFamily="34" charset="0"/>
                        <a:cs typeface="Arial" panose="020B0604020202020204" pitchFamily="34" charset="0"/>
                      </a:endParaRPr>
                    </a:p>
                  </a:txBody>
                  <a:tcPr marL="45659" marR="45659" marT="0" marB="0"/>
                </a:tc>
                <a:tc>
                  <a:txBody>
                    <a:bodyPr/>
                    <a:lstStyle/>
                    <a:p>
                      <a:pPr algn="l">
                        <a:lnSpc>
                          <a:spcPct val="107000"/>
                        </a:lnSpc>
                        <a:spcAft>
                          <a:spcPts val="800"/>
                        </a:spcAft>
                        <a:buNone/>
                      </a:pPr>
                      <a:r>
                        <a:rPr lang="it-IT" sz="2000">
                          <a:effectLst/>
                          <a:latin typeface="+mj-lt"/>
                        </a:rPr>
                        <a:t>Lezione</a:t>
                      </a:r>
                      <a:endParaRPr lang="it-IT" sz="2000">
                        <a:effectLst/>
                        <a:latin typeface="+mj-lt"/>
                        <a:ea typeface="Calibri" panose="020F0502020204030204" pitchFamily="34" charset="0"/>
                        <a:cs typeface="Arial" panose="020B0604020202020204" pitchFamily="34" charset="0"/>
                      </a:endParaRPr>
                    </a:p>
                  </a:txBody>
                  <a:tcPr marL="45659" marR="45659" marT="0" marB="0"/>
                </a:tc>
                <a:tc>
                  <a:txBody>
                    <a:bodyPr/>
                    <a:lstStyle/>
                    <a:p>
                      <a:pPr algn="l">
                        <a:lnSpc>
                          <a:spcPct val="107000"/>
                        </a:lnSpc>
                        <a:spcAft>
                          <a:spcPts val="800"/>
                        </a:spcAft>
                        <a:buNone/>
                      </a:pPr>
                      <a:r>
                        <a:rPr lang="it-IT" sz="2000" dirty="0">
                          <a:effectLst/>
                          <a:latin typeface="+mj-lt"/>
                        </a:rPr>
                        <a:t>Gli esercizi prodotti dagli studenti nel Glossario vengono selezionati dal docente e riutilizzati per costruire il Quiz di ripasso presente nella Lezione</a:t>
                      </a:r>
                      <a:endParaRPr lang="it-IT" sz="2000" dirty="0">
                        <a:effectLst/>
                        <a:latin typeface="+mj-lt"/>
                        <a:ea typeface="Calibri" panose="020F0502020204030204" pitchFamily="34" charset="0"/>
                        <a:cs typeface="Arial" panose="020B0604020202020204" pitchFamily="34" charset="0"/>
                      </a:endParaRPr>
                    </a:p>
                  </a:txBody>
                  <a:tcPr marL="45659" marR="45659" marT="0" marB="0"/>
                </a:tc>
                <a:tc>
                  <a:txBody>
                    <a:bodyPr/>
                    <a:lstStyle/>
                    <a:p>
                      <a:pPr algn="l">
                        <a:lnSpc>
                          <a:spcPct val="107000"/>
                        </a:lnSpc>
                        <a:spcAft>
                          <a:spcPts val="800"/>
                        </a:spcAft>
                        <a:buNone/>
                      </a:pPr>
                      <a:r>
                        <a:rPr lang="it-IT" sz="2000" dirty="0">
                          <a:effectLst/>
                          <a:latin typeface="+mj-lt"/>
                        </a:rPr>
                        <a:t> </a:t>
                      </a:r>
                      <a:endParaRPr lang="it-IT" sz="2000" dirty="0">
                        <a:effectLst/>
                        <a:latin typeface="+mj-lt"/>
                        <a:ea typeface="Calibri" panose="020F0502020204030204" pitchFamily="34" charset="0"/>
                        <a:cs typeface="Arial" panose="020B0604020202020204" pitchFamily="34" charset="0"/>
                      </a:endParaRPr>
                    </a:p>
                  </a:txBody>
                  <a:tcPr marL="45659" marR="45659" marT="0" marB="0"/>
                </a:tc>
                <a:extLst>
                  <a:ext uri="{0D108BD9-81ED-4DB2-BD59-A6C34878D82A}">
                    <a16:rowId xmlns:a16="http://schemas.microsoft.com/office/drawing/2014/main" val="1400646683"/>
                  </a:ext>
                </a:extLst>
              </a:tr>
            </a:tbl>
          </a:graphicData>
        </a:graphic>
      </p:graphicFrame>
    </p:spTree>
    <p:extLst>
      <p:ext uri="{BB962C8B-B14F-4D97-AF65-F5344CB8AC3E}">
        <p14:creationId xmlns:p14="http://schemas.microsoft.com/office/powerpoint/2010/main" val="3053243690"/>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E5F4B65-FB20-080E-6A49-4B057D6F7032}"/>
              </a:ext>
            </a:extLst>
          </p:cNvPr>
          <p:cNvSpPr>
            <a:spLocks noGrp="1"/>
          </p:cNvSpPr>
          <p:nvPr>
            <p:ph type="title"/>
          </p:nvPr>
        </p:nvSpPr>
        <p:spPr>
          <a:xfrm>
            <a:off x="1459394" y="112869"/>
            <a:ext cx="10515600" cy="865327"/>
          </a:xfrm>
        </p:spPr>
        <p:txBody>
          <a:bodyPr/>
          <a:lstStyle/>
          <a:p>
            <a:r>
              <a:rPr lang="it-IT" dirty="0"/>
              <a:t>Esempi di iterazioni</a:t>
            </a:r>
          </a:p>
        </p:txBody>
      </p:sp>
      <p:sp>
        <p:nvSpPr>
          <p:cNvPr id="4" name="Segnaposto numero diapositiva 3">
            <a:extLst>
              <a:ext uri="{FF2B5EF4-FFF2-40B4-BE49-F238E27FC236}">
                <a16:creationId xmlns:a16="http://schemas.microsoft.com/office/drawing/2014/main" id="{B0D22413-501D-4DA6-E8CB-4782A1CD6A77}"/>
              </a:ext>
            </a:extLst>
          </p:cNvPr>
          <p:cNvSpPr>
            <a:spLocks noGrp="1"/>
          </p:cNvSpPr>
          <p:nvPr>
            <p:ph type="sldNum" sz="quarter" idx="2"/>
          </p:nvPr>
        </p:nvSpPr>
        <p:spPr/>
        <p:txBody>
          <a:bodyPr/>
          <a:lstStyle/>
          <a:p>
            <a:fld id="{86CB4B4D-7CA3-9044-876B-883B54F8677D}" type="slidenum">
              <a:rPr lang="it-IT" smtClean="0"/>
              <a:t>19</a:t>
            </a:fld>
            <a:endParaRPr lang="it-IT"/>
          </a:p>
        </p:txBody>
      </p:sp>
      <p:pic>
        <p:nvPicPr>
          <p:cNvPr id="8" name="Immagine 7">
            <a:extLst>
              <a:ext uri="{FF2B5EF4-FFF2-40B4-BE49-F238E27FC236}">
                <a16:creationId xmlns:a16="http://schemas.microsoft.com/office/drawing/2014/main" id="{B3D4CF59-4ECE-384D-7A06-441470480EEC}"/>
              </a:ext>
            </a:extLst>
          </p:cNvPr>
          <p:cNvPicPr>
            <a:picLocks noChangeAspect="1"/>
          </p:cNvPicPr>
          <p:nvPr/>
        </p:nvPicPr>
        <p:blipFill>
          <a:blip r:embed="rId2"/>
          <a:stretch>
            <a:fillRect/>
          </a:stretch>
        </p:blipFill>
        <p:spPr>
          <a:xfrm>
            <a:off x="4838649" y="815162"/>
            <a:ext cx="7265657" cy="5618339"/>
          </a:xfrm>
          <a:prstGeom prst="rect">
            <a:avLst/>
          </a:prstGeom>
        </p:spPr>
      </p:pic>
      <p:pic>
        <p:nvPicPr>
          <p:cNvPr id="12" name="Immagine 11">
            <a:extLst>
              <a:ext uri="{FF2B5EF4-FFF2-40B4-BE49-F238E27FC236}">
                <a16:creationId xmlns:a16="http://schemas.microsoft.com/office/drawing/2014/main" id="{81E85112-8B84-AF3E-5D23-A511F718D8CC}"/>
              </a:ext>
            </a:extLst>
          </p:cNvPr>
          <p:cNvPicPr>
            <a:picLocks noChangeAspect="1"/>
          </p:cNvPicPr>
          <p:nvPr/>
        </p:nvPicPr>
        <p:blipFill>
          <a:blip r:embed="rId3"/>
          <a:stretch>
            <a:fillRect/>
          </a:stretch>
        </p:blipFill>
        <p:spPr>
          <a:xfrm>
            <a:off x="217006" y="815162"/>
            <a:ext cx="4019757" cy="1511378"/>
          </a:xfrm>
          <a:prstGeom prst="rect">
            <a:avLst/>
          </a:prstGeom>
        </p:spPr>
      </p:pic>
      <p:sp>
        <p:nvSpPr>
          <p:cNvPr id="14" name="Ovale 13">
            <a:extLst>
              <a:ext uri="{FF2B5EF4-FFF2-40B4-BE49-F238E27FC236}">
                <a16:creationId xmlns:a16="http://schemas.microsoft.com/office/drawing/2014/main" id="{0DBFBF77-2866-21D0-5028-13DF91D14E2E}"/>
              </a:ext>
            </a:extLst>
          </p:cNvPr>
          <p:cNvSpPr/>
          <p:nvPr/>
        </p:nvSpPr>
        <p:spPr>
          <a:xfrm>
            <a:off x="602512" y="2715473"/>
            <a:ext cx="2360428" cy="908858"/>
          </a:xfrm>
          <a:prstGeom prst="ellipse">
            <a:avLst/>
          </a:prstGeom>
          <a:solidFill>
            <a:srgbClr val="FFFFFF"/>
          </a:solidFill>
          <a:ln w="25400" cap="flat">
            <a:solidFill>
              <a:schemeClr val="accent2"/>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it-IT" sz="1800" b="0" i="0" u="none" strike="noStrike" cap="none" spc="0" normalizeH="0" baseline="0" dirty="0">
                <a:ln>
                  <a:noFill/>
                </a:ln>
                <a:solidFill>
                  <a:srgbClr val="000000"/>
                </a:solidFill>
                <a:effectLst/>
                <a:uFillTx/>
                <a:latin typeface="+mj-lt"/>
                <a:ea typeface="+mn-ea"/>
                <a:cs typeface="+mn-cs"/>
                <a:sym typeface="Helvetica"/>
              </a:rPr>
              <a:t>Supporto nella revisione critica</a:t>
            </a:r>
          </a:p>
        </p:txBody>
      </p:sp>
    </p:spTree>
    <p:extLst>
      <p:ext uri="{BB962C8B-B14F-4D97-AF65-F5344CB8AC3E}">
        <p14:creationId xmlns:p14="http://schemas.microsoft.com/office/powerpoint/2010/main" val="1629079192"/>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D08CA2DE-6695-50A7-DC1A-95051556F2A9}"/>
              </a:ext>
            </a:extLst>
          </p:cNvPr>
          <p:cNvSpPr>
            <a:spLocks noGrp="1"/>
          </p:cNvSpPr>
          <p:nvPr>
            <p:ph type="sldNum" sz="quarter" idx="2"/>
          </p:nvPr>
        </p:nvSpPr>
        <p:spPr/>
        <p:txBody>
          <a:bodyPr/>
          <a:lstStyle/>
          <a:p>
            <a:fld id="{86CB4B4D-7CA3-9044-876B-883B54F8677D}" type="slidenum">
              <a:rPr lang="it-IT" smtClean="0"/>
              <a:t>20</a:t>
            </a:fld>
            <a:endParaRPr lang="it-IT"/>
          </a:p>
        </p:txBody>
      </p:sp>
      <p:pic>
        <p:nvPicPr>
          <p:cNvPr id="6" name="Immagine 5">
            <a:extLst>
              <a:ext uri="{FF2B5EF4-FFF2-40B4-BE49-F238E27FC236}">
                <a16:creationId xmlns:a16="http://schemas.microsoft.com/office/drawing/2014/main" id="{9D5D8E9C-E758-04EB-9119-0FBD17DB754A}"/>
              </a:ext>
            </a:extLst>
          </p:cNvPr>
          <p:cNvPicPr>
            <a:picLocks noChangeAspect="1"/>
          </p:cNvPicPr>
          <p:nvPr/>
        </p:nvPicPr>
        <p:blipFill>
          <a:blip r:embed="rId2"/>
          <a:stretch>
            <a:fillRect/>
          </a:stretch>
        </p:blipFill>
        <p:spPr>
          <a:xfrm>
            <a:off x="214215" y="754661"/>
            <a:ext cx="11641629" cy="1619944"/>
          </a:xfrm>
          <a:prstGeom prst="rect">
            <a:avLst/>
          </a:prstGeom>
        </p:spPr>
      </p:pic>
      <p:pic>
        <p:nvPicPr>
          <p:cNvPr id="8" name="Immagine 7">
            <a:extLst>
              <a:ext uri="{FF2B5EF4-FFF2-40B4-BE49-F238E27FC236}">
                <a16:creationId xmlns:a16="http://schemas.microsoft.com/office/drawing/2014/main" id="{889D40B8-22E6-05EE-9989-2E807E9180D3}"/>
              </a:ext>
            </a:extLst>
          </p:cNvPr>
          <p:cNvPicPr>
            <a:picLocks noChangeAspect="1"/>
          </p:cNvPicPr>
          <p:nvPr/>
        </p:nvPicPr>
        <p:blipFill>
          <a:blip r:embed="rId3"/>
          <a:stretch>
            <a:fillRect/>
          </a:stretch>
        </p:blipFill>
        <p:spPr>
          <a:xfrm>
            <a:off x="2349083" y="2633865"/>
            <a:ext cx="9506761" cy="3256571"/>
          </a:xfrm>
          <a:prstGeom prst="rect">
            <a:avLst/>
          </a:prstGeom>
        </p:spPr>
      </p:pic>
    </p:spTree>
    <p:extLst>
      <p:ext uri="{BB962C8B-B14F-4D97-AF65-F5344CB8AC3E}">
        <p14:creationId xmlns:p14="http://schemas.microsoft.com/office/powerpoint/2010/main" val="1053355404"/>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B8E2D-EE0C-F46B-4B39-E194ED830BF0}"/>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E652A83B-9988-B7B9-3FDF-C19DAA72704C}"/>
              </a:ext>
            </a:extLst>
          </p:cNvPr>
          <p:cNvSpPr>
            <a:spLocks noGrp="1"/>
          </p:cNvSpPr>
          <p:nvPr>
            <p:ph type="sldNum" sz="quarter" idx="2"/>
          </p:nvPr>
        </p:nvSpPr>
        <p:spPr/>
        <p:txBody>
          <a:bodyPr/>
          <a:lstStyle/>
          <a:p>
            <a:fld id="{86CB4B4D-7CA3-9044-876B-883B54F8677D}" type="slidenum">
              <a:rPr lang="it-IT" smtClean="0"/>
              <a:t>21</a:t>
            </a:fld>
            <a:endParaRPr lang="it-IT"/>
          </a:p>
        </p:txBody>
      </p:sp>
      <p:pic>
        <p:nvPicPr>
          <p:cNvPr id="10" name="Immagine 9">
            <a:extLst>
              <a:ext uri="{FF2B5EF4-FFF2-40B4-BE49-F238E27FC236}">
                <a16:creationId xmlns:a16="http://schemas.microsoft.com/office/drawing/2014/main" id="{1059D589-F2FB-5808-487C-A98ACB0D7D3C}"/>
              </a:ext>
            </a:extLst>
          </p:cNvPr>
          <p:cNvPicPr>
            <a:picLocks noChangeAspect="1"/>
          </p:cNvPicPr>
          <p:nvPr/>
        </p:nvPicPr>
        <p:blipFill>
          <a:blip r:embed="rId2"/>
          <a:stretch>
            <a:fillRect/>
          </a:stretch>
        </p:blipFill>
        <p:spPr>
          <a:xfrm>
            <a:off x="214216" y="701749"/>
            <a:ext cx="7472966" cy="5635256"/>
          </a:xfrm>
          <a:prstGeom prst="rect">
            <a:avLst/>
          </a:prstGeom>
        </p:spPr>
      </p:pic>
      <p:sp>
        <p:nvSpPr>
          <p:cNvPr id="5" name="Rettangolo 4">
            <a:extLst>
              <a:ext uri="{FF2B5EF4-FFF2-40B4-BE49-F238E27FC236}">
                <a16:creationId xmlns:a16="http://schemas.microsoft.com/office/drawing/2014/main" id="{391FAD8C-3085-EF6D-8719-401C5202A7BE}"/>
              </a:ext>
            </a:extLst>
          </p:cNvPr>
          <p:cNvSpPr/>
          <p:nvPr/>
        </p:nvSpPr>
        <p:spPr>
          <a:xfrm>
            <a:off x="214216" y="3572540"/>
            <a:ext cx="1472817" cy="418213"/>
          </a:xfrm>
          <a:prstGeom prst="rect">
            <a:avLst/>
          </a:prstGeom>
          <a:noFill/>
          <a:ln/>
        </p:spPr>
        <p:style>
          <a:lnRef idx="2">
            <a:schemeClr val="accent2"/>
          </a:lnRef>
          <a:fillRef idx="1">
            <a:schemeClr val="lt1"/>
          </a:fillRef>
          <a:effectRef idx="0">
            <a:schemeClr val="accent2"/>
          </a:effectRef>
          <a:fontRef idx="minor">
            <a:schemeClr val="dk1"/>
          </a:fontRef>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it-IT" sz="1800" b="0" i="0" u="none" strike="noStrike" cap="none" spc="0" normalizeH="0" baseline="0">
              <a:ln>
                <a:noFill/>
              </a:ln>
              <a:solidFill>
                <a:srgbClr val="000000"/>
              </a:solidFill>
              <a:effectLst/>
              <a:uFillTx/>
              <a:latin typeface="+mn-lt"/>
              <a:ea typeface="+mn-ea"/>
              <a:cs typeface="+mn-cs"/>
              <a:sym typeface="Helvetica"/>
            </a:endParaRPr>
          </a:p>
        </p:txBody>
      </p:sp>
    </p:spTree>
    <p:extLst>
      <p:ext uri="{BB962C8B-B14F-4D97-AF65-F5344CB8AC3E}">
        <p14:creationId xmlns:p14="http://schemas.microsoft.com/office/powerpoint/2010/main" val="1123149257"/>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51130469-59CE-3535-5AD2-55BC397CF4DA}"/>
              </a:ext>
            </a:extLst>
          </p:cNvPr>
          <p:cNvSpPr>
            <a:spLocks noGrp="1"/>
          </p:cNvSpPr>
          <p:nvPr>
            <p:ph type="sldNum" sz="quarter" idx="2"/>
          </p:nvPr>
        </p:nvSpPr>
        <p:spPr/>
        <p:txBody>
          <a:bodyPr/>
          <a:lstStyle/>
          <a:p>
            <a:fld id="{86CB4B4D-7CA3-9044-876B-883B54F8677D}" type="slidenum">
              <a:rPr lang="it-IT" smtClean="0"/>
              <a:t>22</a:t>
            </a:fld>
            <a:endParaRPr lang="it-IT"/>
          </a:p>
        </p:txBody>
      </p:sp>
      <p:pic>
        <p:nvPicPr>
          <p:cNvPr id="6" name="Immagine 5">
            <a:extLst>
              <a:ext uri="{FF2B5EF4-FFF2-40B4-BE49-F238E27FC236}">
                <a16:creationId xmlns:a16="http://schemas.microsoft.com/office/drawing/2014/main" id="{CBEACE03-7B72-B4EB-600C-0BDCE2CCA8FE}"/>
              </a:ext>
            </a:extLst>
          </p:cNvPr>
          <p:cNvPicPr>
            <a:picLocks noChangeAspect="1"/>
          </p:cNvPicPr>
          <p:nvPr/>
        </p:nvPicPr>
        <p:blipFill>
          <a:blip r:embed="rId2"/>
          <a:stretch>
            <a:fillRect/>
          </a:stretch>
        </p:blipFill>
        <p:spPr>
          <a:xfrm>
            <a:off x="149458" y="2883230"/>
            <a:ext cx="7683193" cy="3574277"/>
          </a:xfrm>
          <a:prstGeom prst="rect">
            <a:avLst/>
          </a:prstGeom>
        </p:spPr>
      </p:pic>
      <p:pic>
        <p:nvPicPr>
          <p:cNvPr id="8" name="Immagine 7">
            <a:extLst>
              <a:ext uri="{FF2B5EF4-FFF2-40B4-BE49-F238E27FC236}">
                <a16:creationId xmlns:a16="http://schemas.microsoft.com/office/drawing/2014/main" id="{C78DE349-1004-3BE2-7442-5025C4EDD7A7}"/>
              </a:ext>
            </a:extLst>
          </p:cNvPr>
          <p:cNvPicPr>
            <a:picLocks noChangeAspect="1"/>
          </p:cNvPicPr>
          <p:nvPr/>
        </p:nvPicPr>
        <p:blipFill>
          <a:blip r:embed="rId3"/>
          <a:srcRect t="11035"/>
          <a:stretch>
            <a:fillRect/>
          </a:stretch>
        </p:blipFill>
        <p:spPr>
          <a:xfrm>
            <a:off x="3572036" y="1765005"/>
            <a:ext cx="8388781" cy="1225954"/>
          </a:xfrm>
          <a:prstGeom prst="rect">
            <a:avLst/>
          </a:prstGeom>
        </p:spPr>
      </p:pic>
      <p:pic>
        <p:nvPicPr>
          <p:cNvPr id="10" name="Immagine 9">
            <a:extLst>
              <a:ext uri="{FF2B5EF4-FFF2-40B4-BE49-F238E27FC236}">
                <a16:creationId xmlns:a16="http://schemas.microsoft.com/office/drawing/2014/main" id="{E590020A-52D2-4CDE-3CFE-04A6A60D0648}"/>
              </a:ext>
            </a:extLst>
          </p:cNvPr>
          <p:cNvPicPr>
            <a:picLocks noChangeAspect="1"/>
          </p:cNvPicPr>
          <p:nvPr/>
        </p:nvPicPr>
        <p:blipFill>
          <a:blip r:embed="rId4"/>
          <a:srcRect b="11347"/>
          <a:stretch>
            <a:fillRect/>
          </a:stretch>
        </p:blipFill>
        <p:spPr>
          <a:xfrm>
            <a:off x="149457" y="712061"/>
            <a:ext cx="9595577" cy="946618"/>
          </a:xfrm>
          <a:prstGeom prst="rect">
            <a:avLst/>
          </a:prstGeom>
        </p:spPr>
      </p:pic>
      <p:sp>
        <p:nvSpPr>
          <p:cNvPr id="12" name="Rettangolo 11">
            <a:extLst>
              <a:ext uri="{FF2B5EF4-FFF2-40B4-BE49-F238E27FC236}">
                <a16:creationId xmlns:a16="http://schemas.microsoft.com/office/drawing/2014/main" id="{27F8F8D4-BD0A-DB81-5DB6-19D12630746A}"/>
              </a:ext>
            </a:extLst>
          </p:cNvPr>
          <p:cNvSpPr/>
          <p:nvPr/>
        </p:nvSpPr>
        <p:spPr>
          <a:xfrm>
            <a:off x="79537" y="662442"/>
            <a:ext cx="9665497" cy="1052944"/>
          </a:xfrm>
          <a:prstGeom prst="rect">
            <a:avLst/>
          </a:prstGeom>
          <a:noFill/>
          <a:ln/>
        </p:spPr>
        <p:style>
          <a:lnRef idx="2">
            <a:schemeClr val="accent2"/>
          </a:lnRef>
          <a:fillRef idx="1">
            <a:schemeClr val="lt1"/>
          </a:fillRef>
          <a:effectRef idx="0">
            <a:schemeClr val="accent2"/>
          </a:effectRef>
          <a:fontRef idx="minor">
            <a:schemeClr val="dk1"/>
          </a:fontRef>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it-IT" sz="1800" b="0" i="0" u="none" strike="noStrike" cap="none" spc="0" normalizeH="0" baseline="0">
              <a:ln>
                <a:noFill/>
              </a:ln>
              <a:solidFill>
                <a:srgbClr val="000000"/>
              </a:solidFill>
              <a:effectLst/>
              <a:uFillTx/>
              <a:latin typeface="+mn-lt"/>
              <a:ea typeface="+mn-ea"/>
              <a:cs typeface="+mn-cs"/>
              <a:sym typeface="Helvetica"/>
            </a:endParaRPr>
          </a:p>
        </p:txBody>
      </p:sp>
    </p:spTree>
    <p:extLst>
      <p:ext uri="{BB962C8B-B14F-4D97-AF65-F5344CB8AC3E}">
        <p14:creationId xmlns:p14="http://schemas.microsoft.com/office/powerpoint/2010/main" val="1287124325"/>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DB544A22-1F63-6832-8B34-B0A7035985A6}"/>
              </a:ext>
            </a:extLst>
          </p:cNvPr>
          <p:cNvSpPr>
            <a:spLocks noGrp="1"/>
          </p:cNvSpPr>
          <p:nvPr>
            <p:ph type="sldNum" sz="quarter" idx="2"/>
          </p:nvPr>
        </p:nvSpPr>
        <p:spPr/>
        <p:txBody>
          <a:bodyPr/>
          <a:lstStyle/>
          <a:p>
            <a:fld id="{86CB4B4D-7CA3-9044-876B-883B54F8677D}" type="slidenum">
              <a:rPr lang="it-IT" smtClean="0"/>
              <a:t>23</a:t>
            </a:fld>
            <a:endParaRPr lang="it-IT"/>
          </a:p>
        </p:txBody>
      </p:sp>
      <p:pic>
        <p:nvPicPr>
          <p:cNvPr id="4" name="Immagine 3">
            <a:extLst>
              <a:ext uri="{FF2B5EF4-FFF2-40B4-BE49-F238E27FC236}">
                <a16:creationId xmlns:a16="http://schemas.microsoft.com/office/drawing/2014/main" id="{AE64BA67-2503-7712-33F6-D4F3401293F3}"/>
              </a:ext>
            </a:extLst>
          </p:cNvPr>
          <p:cNvPicPr>
            <a:picLocks noChangeAspect="1"/>
          </p:cNvPicPr>
          <p:nvPr/>
        </p:nvPicPr>
        <p:blipFill>
          <a:blip r:embed="rId2"/>
          <a:stretch>
            <a:fillRect/>
          </a:stretch>
        </p:blipFill>
        <p:spPr>
          <a:xfrm>
            <a:off x="207710" y="748801"/>
            <a:ext cx="9280785" cy="5623646"/>
          </a:xfrm>
          <a:prstGeom prst="rect">
            <a:avLst/>
          </a:prstGeom>
        </p:spPr>
      </p:pic>
    </p:spTree>
    <p:extLst>
      <p:ext uri="{BB962C8B-B14F-4D97-AF65-F5344CB8AC3E}">
        <p14:creationId xmlns:p14="http://schemas.microsoft.com/office/powerpoint/2010/main" val="4039789096"/>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809D6D76-4654-1651-54A3-46431FC37795}"/>
              </a:ext>
            </a:extLst>
          </p:cNvPr>
          <p:cNvSpPr>
            <a:spLocks noGrp="1"/>
          </p:cNvSpPr>
          <p:nvPr>
            <p:ph type="sldNum" sz="quarter" idx="2"/>
          </p:nvPr>
        </p:nvSpPr>
        <p:spPr/>
        <p:txBody>
          <a:bodyPr/>
          <a:lstStyle/>
          <a:p>
            <a:fld id="{86CB4B4D-7CA3-9044-876B-883B54F8677D}" type="slidenum">
              <a:rPr lang="it-IT" smtClean="0"/>
              <a:t>24</a:t>
            </a:fld>
            <a:endParaRPr lang="it-IT"/>
          </a:p>
        </p:txBody>
      </p:sp>
      <p:pic>
        <p:nvPicPr>
          <p:cNvPr id="4" name="Immagine 3">
            <a:extLst>
              <a:ext uri="{FF2B5EF4-FFF2-40B4-BE49-F238E27FC236}">
                <a16:creationId xmlns:a16="http://schemas.microsoft.com/office/drawing/2014/main" id="{E5224D26-DF5C-9CB6-09CD-CACBED8B9966}"/>
              </a:ext>
            </a:extLst>
          </p:cNvPr>
          <p:cNvPicPr>
            <a:picLocks noChangeAspect="1"/>
          </p:cNvPicPr>
          <p:nvPr/>
        </p:nvPicPr>
        <p:blipFill>
          <a:blip r:embed="rId2"/>
          <a:srcRect l="30152" t="5168" b="55349"/>
          <a:stretch>
            <a:fillRect/>
          </a:stretch>
        </p:blipFill>
        <p:spPr>
          <a:xfrm>
            <a:off x="127591" y="786810"/>
            <a:ext cx="5536018" cy="2568097"/>
          </a:xfrm>
          <a:prstGeom prst="rect">
            <a:avLst/>
          </a:prstGeom>
        </p:spPr>
      </p:pic>
      <p:pic>
        <p:nvPicPr>
          <p:cNvPr id="6" name="Immagine 5">
            <a:extLst>
              <a:ext uri="{FF2B5EF4-FFF2-40B4-BE49-F238E27FC236}">
                <a16:creationId xmlns:a16="http://schemas.microsoft.com/office/drawing/2014/main" id="{E7CD91E0-EE54-BA49-71B7-5BB3AD1CFE5F}"/>
              </a:ext>
            </a:extLst>
          </p:cNvPr>
          <p:cNvPicPr>
            <a:picLocks noChangeAspect="1"/>
          </p:cNvPicPr>
          <p:nvPr/>
        </p:nvPicPr>
        <p:blipFill>
          <a:blip r:embed="rId2"/>
          <a:srcRect t="54212"/>
          <a:stretch>
            <a:fillRect/>
          </a:stretch>
        </p:blipFill>
        <p:spPr>
          <a:xfrm>
            <a:off x="3747496" y="3354907"/>
            <a:ext cx="8356810" cy="3140149"/>
          </a:xfrm>
          <a:prstGeom prst="rect">
            <a:avLst/>
          </a:prstGeom>
        </p:spPr>
      </p:pic>
      <p:sp>
        <p:nvSpPr>
          <p:cNvPr id="7" name="Ovale 6">
            <a:extLst>
              <a:ext uri="{FF2B5EF4-FFF2-40B4-BE49-F238E27FC236}">
                <a16:creationId xmlns:a16="http://schemas.microsoft.com/office/drawing/2014/main" id="{95A77CDB-8CCC-D433-89DE-9F49E4A24F58}"/>
              </a:ext>
            </a:extLst>
          </p:cNvPr>
          <p:cNvSpPr/>
          <p:nvPr/>
        </p:nvSpPr>
        <p:spPr>
          <a:xfrm>
            <a:off x="6344092" y="362944"/>
            <a:ext cx="2991293" cy="1687884"/>
          </a:xfrm>
          <a:prstGeom prst="ellipse">
            <a:avLst/>
          </a:prstGeom>
          <a:solidFill>
            <a:srgbClr val="FFFFFF"/>
          </a:solidFill>
          <a:ln w="25400" cap="flat">
            <a:solidFill>
              <a:schemeClr val="accent2"/>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it-IT" sz="2400" b="0" i="0" u="none" strike="noStrike" cap="none" spc="0" normalizeH="0" baseline="0" dirty="0">
                <a:ln>
                  <a:noFill/>
                </a:ln>
                <a:solidFill>
                  <a:srgbClr val="000000"/>
                </a:solidFill>
                <a:effectLst/>
                <a:uFillTx/>
                <a:latin typeface="+mj-lt"/>
                <a:ea typeface="+mn-ea"/>
                <a:cs typeface="+mn-cs"/>
                <a:sym typeface="Helvetica"/>
              </a:rPr>
              <a:t>Esempio di suggerimento pratico</a:t>
            </a:r>
          </a:p>
        </p:txBody>
      </p:sp>
    </p:spTree>
    <p:extLst>
      <p:ext uri="{BB962C8B-B14F-4D97-AF65-F5344CB8AC3E}">
        <p14:creationId xmlns:p14="http://schemas.microsoft.com/office/powerpoint/2010/main" val="1806213072"/>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A261D-6574-7345-4E3C-3CDC36449D55}"/>
            </a:ext>
          </a:extLst>
        </p:cNvPr>
        <p:cNvGrpSpPr/>
        <p:nvPr/>
      </p:nvGrpSpPr>
      <p:grpSpPr>
        <a:xfrm>
          <a:off x="0" y="0"/>
          <a:ext cx="0" cy="0"/>
          <a:chOff x="0" y="0"/>
          <a:chExt cx="0" cy="0"/>
        </a:xfrm>
      </p:grpSpPr>
      <p:sp>
        <p:nvSpPr>
          <p:cNvPr id="130" name="Titolo 1">
            <a:extLst>
              <a:ext uri="{FF2B5EF4-FFF2-40B4-BE49-F238E27FC236}">
                <a16:creationId xmlns:a16="http://schemas.microsoft.com/office/drawing/2014/main" id="{01CCF801-8BD0-C70E-E4BB-D06C211C9CAF}"/>
              </a:ext>
            </a:extLst>
          </p:cNvPr>
          <p:cNvSpPr txBox="1">
            <a:spLocks noGrp="1"/>
          </p:cNvSpPr>
          <p:nvPr>
            <p:ph type="ctrTitle"/>
          </p:nvPr>
        </p:nvSpPr>
        <p:spPr>
          <a:xfrm>
            <a:off x="271220" y="599850"/>
            <a:ext cx="11685722" cy="1461425"/>
          </a:xfrm>
          <a:prstGeom prst="rect">
            <a:avLst/>
          </a:prstGeom>
        </p:spPr>
        <p:txBody>
          <a:bodyPr>
            <a:noAutofit/>
          </a:bodyPr>
          <a:lstStyle/>
          <a:p>
            <a:r>
              <a:rPr lang="it-IT" sz="4400" dirty="0"/>
              <a:t>MOODLE PER LA DIDATTICA COLLABORATIVA: PROGETTARE ATTIVITÀ CON IL SUPPORTO DELL’IA </a:t>
            </a:r>
            <a:endParaRPr sz="4400" dirty="0"/>
          </a:p>
        </p:txBody>
      </p:sp>
      <p:sp>
        <p:nvSpPr>
          <p:cNvPr id="131" name="Sottotitolo 2">
            <a:extLst>
              <a:ext uri="{FF2B5EF4-FFF2-40B4-BE49-F238E27FC236}">
                <a16:creationId xmlns:a16="http://schemas.microsoft.com/office/drawing/2014/main" id="{8F634F10-ECA8-7CA3-2C97-9315C746EAE9}"/>
              </a:ext>
            </a:extLst>
          </p:cNvPr>
          <p:cNvSpPr txBox="1">
            <a:spLocks noGrp="1"/>
          </p:cNvSpPr>
          <p:nvPr>
            <p:ph type="subTitle" sz="quarter" idx="1"/>
          </p:nvPr>
        </p:nvSpPr>
        <p:spPr>
          <a:xfrm>
            <a:off x="1524000" y="2335606"/>
            <a:ext cx="9144000" cy="632319"/>
          </a:xfrm>
          <a:prstGeom prst="rect">
            <a:avLst/>
          </a:prstGeom>
        </p:spPr>
        <p:txBody>
          <a:bodyPr/>
          <a:lstStyle/>
          <a:p>
            <a:r>
              <a:rPr lang="it-IT" dirty="0"/>
              <a:t>Cecilia Fissore - cecilia.fissore@unito.it</a:t>
            </a:r>
            <a:endParaRPr dirty="0"/>
          </a:p>
        </p:txBody>
      </p:sp>
      <p:sp>
        <p:nvSpPr>
          <p:cNvPr id="2" name="Segnaposto numero diapositiva 1">
            <a:extLst>
              <a:ext uri="{FF2B5EF4-FFF2-40B4-BE49-F238E27FC236}">
                <a16:creationId xmlns:a16="http://schemas.microsoft.com/office/drawing/2014/main" id="{93EDDAEF-0EF0-076E-56D3-9D9EB29C24BC}"/>
              </a:ext>
            </a:extLst>
          </p:cNvPr>
          <p:cNvSpPr>
            <a:spLocks noGrp="1"/>
          </p:cNvSpPr>
          <p:nvPr>
            <p:ph type="sldNum" sz="quarter" idx="2"/>
          </p:nvPr>
        </p:nvSpPr>
        <p:spPr/>
        <p:txBody>
          <a:bodyPr/>
          <a:lstStyle/>
          <a:p>
            <a:fld id="{86CB4B4D-7CA3-9044-876B-883B54F8677D}" type="slidenum">
              <a:rPr lang="it-IT" smtClean="0"/>
              <a:t>25</a:t>
            </a:fld>
            <a:endParaRPr lang="it-IT"/>
          </a:p>
        </p:txBody>
      </p:sp>
      <p:sp>
        <p:nvSpPr>
          <p:cNvPr id="3" name="CasellaDiTesto 2">
            <a:extLst>
              <a:ext uri="{FF2B5EF4-FFF2-40B4-BE49-F238E27FC236}">
                <a16:creationId xmlns:a16="http://schemas.microsoft.com/office/drawing/2014/main" id="{5E736908-1CF7-3146-2F9B-9BA216786362}"/>
              </a:ext>
            </a:extLst>
          </p:cNvPr>
          <p:cNvSpPr txBox="1"/>
          <p:nvPr/>
        </p:nvSpPr>
        <p:spPr>
          <a:xfrm>
            <a:off x="3901811" y="2727702"/>
            <a:ext cx="4388377" cy="22159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it-IT" sz="13800" i="0" u="none" strike="noStrike" normalizeH="0" baseline="0" dirty="0">
                <a:ln w="0">
                  <a:solidFill>
                    <a:sysClr val="windowText" lastClr="000000"/>
                  </a:solidFill>
                </a:ln>
                <a:solidFill>
                  <a:srgbClr val="F99737"/>
                </a:solidFill>
                <a:effectLst>
                  <a:outerShdw blurRad="38100" dist="25400" dir="5400000" algn="ctr" rotWithShape="0">
                    <a:srgbClr val="6E747A">
                      <a:alpha val="43000"/>
                    </a:srgbClr>
                  </a:outerShdw>
                </a:effectLst>
                <a:uFillTx/>
                <a:latin typeface="Brush Script MT" panose="03060802040406070304" pitchFamily="66" charset="0"/>
                <a:sym typeface="Helvetica"/>
              </a:rPr>
              <a:t>Grazie!</a:t>
            </a:r>
          </a:p>
        </p:txBody>
      </p:sp>
    </p:spTree>
    <p:extLst>
      <p:ext uri="{BB962C8B-B14F-4D97-AF65-F5344CB8AC3E}">
        <p14:creationId xmlns:p14="http://schemas.microsoft.com/office/powerpoint/2010/main" val="813581563"/>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9E00361-B36A-376E-166B-E88CBEB13388}"/>
              </a:ext>
            </a:extLst>
          </p:cNvPr>
          <p:cNvSpPr>
            <a:spLocks noGrp="1"/>
          </p:cNvSpPr>
          <p:nvPr>
            <p:ph type="title"/>
          </p:nvPr>
        </p:nvSpPr>
        <p:spPr/>
        <p:txBody>
          <a:bodyPr/>
          <a:lstStyle/>
          <a:p>
            <a:r>
              <a:rPr lang="it-IT" dirty="0"/>
              <a:t>Discussione</a:t>
            </a:r>
          </a:p>
        </p:txBody>
      </p:sp>
      <p:graphicFrame>
        <p:nvGraphicFramePr>
          <p:cNvPr id="4" name="Diagramma 3">
            <a:extLst>
              <a:ext uri="{FF2B5EF4-FFF2-40B4-BE49-F238E27FC236}">
                <a16:creationId xmlns:a16="http://schemas.microsoft.com/office/drawing/2014/main" id="{303C6C66-02C9-B28D-F593-75DC90F1673A}"/>
              </a:ext>
            </a:extLst>
          </p:cNvPr>
          <p:cNvGraphicFramePr/>
          <p:nvPr>
            <p:extLst>
              <p:ext uri="{D42A27DB-BD31-4B8C-83A1-F6EECF244321}">
                <p14:modId xmlns:p14="http://schemas.microsoft.com/office/powerpoint/2010/main" val="521066048"/>
              </p:ext>
            </p:extLst>
          </p:nvPr>
        </p:nvGraphicFramePr>
        <p:xfrm>
          <a:off x="838200" y="1854344"/>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egnaposto numero diapositiva 2">
            <a:extLst>
              <a:ext uri="{FF2B5EF4-FFF2-40B4-BE49-F238E27FC236}">
                <a16:creationId xmlns:a16="http://schemas.microsoft.com/office/drawing/2014/main" id="{C356A1AB-BF53-2EC8-F24B-D62B97849F8C}"/>
              </a:ext>
            </a:extLst>
          </p:cNvPr>
          <p:cNvSpPr>
            <a:spLocks noGrp="1"/>
          </p:cNvSpPr>
          <p:nvPr>
            <p:ph type="sldNum" sz="quarter" idx="2"/>
          </p:nvPr>
        </p:nvSpPr>
        <p:spPr/>
        <p:txBody>
          <a:bodyPr/>
          <a:lstStyle/>
          <a:p>
            <a:fld id="{86CB4B4D-7CA3-9044-876B-883B54F8677D}" type="slidenum">
              <a:rPr lang="it-IT" smtClean="0"/>
              <a:t>26</a:t>
            </a:fld>
            <a:endParaRPr lang="it-IT"/>
          </a:p>
        </p:txBody>
      </p:sp>
    </p:spTree>
    <p:extLst>
      <p:ext uri="{BB962C8B-B14F-4D97-AF65-F5344CB8AC3E}">
        <p14:creationId xmlns:p14="http://schemas.microsoft.com/office/powerpoint/2010/main" val="1718159267"/>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186083-7548-3A6A-D389-B023242038A4}"/>
              </a:ext>
            </a:extLst>
          </p:cNvPr>
          <p:cNvSpPr>
            <a:spLocks noGrp="1"/>
          </p:cNvSpPr>
          <p:nvPr>
            <p:ph type="title"/>
          </p:nvPr>
        </p:nvSpPr>
        <p:spPr/>
        <p:txBody>
          <a:bodyPr/>
          <a:lstStyle/>
          <a:p>
            <a:r>
              <a:rPr lang="it-IT" dirty="0"/>
              <a:t>Studio di caso</a:t>
            </a:r>
          </a:p>
        </p:txBody>
      </p:sp>
      <p:graphicFrame>
        <p:nvGraphicFramePr>
          <p:cNvPr id="4" name="Diagramma 3">
            <a:extLst>
              <a:ext uri="{FF2B5EF4-FFF2-40B4-BE49-F238E27FC236}">
                <a16:creationId xmlns:a16="http://schemas.microsoft.com/office/drawing/2014/main" id="{5256CD96-E126-DEC3-3B91-D37431E0F70D}"/>
              </a:ext>
            </a:extLst>
          </p:cNvPr>
          <p:cNvGraphicFramePr/>
          <p:nvPr>
            <p:extLst>
              <p:ext uri="{D42A27DB-BD31-4B8C-83A1-F6EECF244321}">
                <p14:modId xmlns:p14="http://schemas.microsoft.com/office/powerpoint/2010/main" val="1535149103"/>
              </p:ext>
            </p:extLst>
          </p:nvPr>
        </p:nvGraphicFramePr>
        <p:xfrm>
          <a:off x="838200" y="1897822"/>
          <a:ext cx="9739745"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egnaposto numero diapositiva 2">
            <a:extLst>
              <a:ext uri="{FF2B5EF4-FFF2-40B4-BE49-F238E27FC236}">
                <a16:creationId xmlns:a16="http://schemas.microsoft.com/office/drawing/2014/main" id="{20F3AB9D-E0AD-51B7-DFC1-8547FDAFA6F3}"/>
              </a:ext>
            </a:extLst>
          </p:cNvPr>
          <p:cNvSpPr>
            <a:spLocks noGrp="1"/>
          </p:cNvSpPr>
          <p:nvPr>
            <p:ph type="sldNum" sz="quarter" idx="2"/>
          </p:nvPr>
        </p:nvSpPr>
        <p:spPr/>
        <p:txBody>
          <a:bodyPr/>
          <a:lstStyle/>
          <a:p>
            <a:fld id="{86CB4B4D-7CA3-9044-876B-883B54F8677D}" type="slidenum">
              <a:rPr lang="it-IT" smtClean="0"/>
              <a:t>27</a:t>
            </a:fld>
            <a:endParaRPr lang="it-IT"/>
          </a:p>
        </p:txBody>
      </p:sp>
    </p:spTree>
    <p:extLst>
      <p:ext uri="{BB962C8B-B14F-4D97-AF65-F5344CB8AC3E}">
        <p14:creationId xmlns:p14="http://schemas.microsoft.com/office/powerpoint/2010/main" val="2384584910"/>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9BA9437-4C75-A0B5-72CA-9A27476F1390}"/>
              </a:ext>
            </a:extLst>
          </p:cNvPr>
          <p:cNvSpPr>
            <a:spLocks noGrp="1"/>
          </p:cNvSpPr>
          <p:nvPr>
            <p:ph type="title"/>
          </p:nvPr>
        </p:nvSpPr>
        <p:spPr/>
        <p:txBody>
          <a:bodyPr/>
          <a:lstStyle/>
          <a:p>
            <a:r>
              <a:rPr lang="it-IT" dirty="0" err="1"/>
              <a:t>Jigsaw</a:t>
            </a:r>
            <a:endParaRPr lang="it-IT" dirty="0"/>
          </a:p>
        </p:txBody>
      </p:sp>
      <p:graphicFrame>
        <p:nvGraphicFramePr>
          <p:cNvPr id="4" name="Diagramma 3">
            <a:extLst>
              <a:ext uri="{FF2B5EF4-FFF2-40B4-BE49-F238E27FC236}">
                <a16:creationId xmlns:a16="http://schemas.microsoft.com/office/drawing/2014/main" id="{62632E9A-B9F0-E2BD-2728-52DAA83049F6}"/>
              </a:ext>
            </a:extLst>
          </p:cNvPr>
          <p:cNvGraphicFramePr/>
          <p:nvPr>
            <p:extLst>
              <p:ext uri="{D42A27DB-BD31-4B8C-83A1-F6EECF244321}">
                <p14:modId xmlns:p14="http://schemas.microsoft.com/office/powerpoint/2010/main" val="3097837280"/>
              </p:ext>
            </p:extLst>
          </p:nvPr>
        </p:nvGraphicFramePr>
        <p:xfrm>
          <a:off x="838200" y="1998413"/>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egnaposto numero diapositiva 2">
            <a:extLst>
              <a:ext uri="{FF2B5EF4-FFF2-40B4-BE49-F238E27FC236}">
                <a16:creationId xmlns:a16="http://schemas.microsoft.com/office/drawing/2014/main" id="{0BBD3F7E-9042-B537-033C-0C242225FFDB}"/>
              </a:ext>
            </a:extLst>
          </p:cNvPr>
          <p:cNvSpPr>
            <a:spLocks noGrp="1"/>
          </p:cNvSpPr>
          <p:nvPr>
            <p:ph type="sldNum" sz="quarter" idx="2"/>
          </p:nvPr>
        </p:nvSpPr>
        <p:spPr/>
        <p:txBody>
          <a:bodyPr/>
          <a:lstStyle/>
          <a:p>
            <a:fld id="{86CB4B4D-7CA3-9044-876B-883B54F8677D}" type="slidenum">
              <a:rPr lang="it-IT" smtClean="0"/>
              <a:t>28</a:t>
            </a:fld>
            <a:endParaRPr lang="it-IT"/>
          </a:p>
        </p:txBody>
      </p:sp>
    </p:spTree>
    <p:extLst>
      <p:ext uri="{BB962C8B-B14F-4D97-AF65-F5344CB8AC3E}">
        <p14:creationId xmlns:p14="http://schemas.microsoft.com/office/powerpoint/2010/main" val="1892399674"/>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533B7EA-7725-8E50-D095-87B5AC5934E8}"/>
              </a:ext>
            </a:extLst>
          </p:cNvPr>
          <p:cNvSpPr>
            <a:spLocks noGrp="1"/>
          </p:cNvSpPr>
          <p:nvPr>
            <p:ph type="title"/>
          </p:nvPr>
        </p:nvSpPr>
        <p:spPr/>
        <p:txBody>
          <a:bodyPr/>
          <a:lstStyle/>
          <a:p>
            <a:r>
              <a:rPr lang="it-IT" dirty="0"/>
              <a:t>Revisione tra pari</a:t>
            </a:r>
          </a:p>
        </p:txBody>
      </p:sp>
      <p:graphicFrame>
        <p:nvGraphicFramePr>
          <p:cNvPr id="4" name="Diagramma 3">
            <a:extLst>
              <a:ext uri="{FF2B5EF4-FFF2-40B4-BE49-F238E27FC236}">
                <a16:creationId xmlns:a16="http://schemas.microsoft.com/office/drawing/2014/main" id="{A42C2DCA-141D-8EE6-6193-05023B38985C}"/>
              </a:ext>
            </a:extLst>
          </p:cNvPr>
          <p:cNvGraphicFramePr/>
          <p:nvPr>
            <p:extLst>
              <p:ext uri="{D42A27DB-BD31-4B8C-83A1-F6EECF244321}">
                <p14:modId xmlns:p14="http://schemas.microsoft.com/office/powerpoint/2010/main" val="4293990192"/>
              </p:ext>
            </p:extLst>
          </p:nvPr>
        </p:nvGraphicFramePr>
        <p:xfrm>
          <a:off x="826754" y="1840489"/>
          <a:ext cx="10931236" cy="44979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egnaposto numero diapositiva 2">
            <a:extLst>
              <a:ext uri="{FF2B5EF4-FFF2-40B4-BE49-F238E27FC236}">
                <a16:creationId xmlns:a16="http://schemas.microsoft.com/office/drawing/2014/main" id="{FF0BDA18-A630-E12D-A9DD-2C324F88BB15}"/>
              </a:ext>
            </a:extLst>
          </p:cNvPr>
          <p:cNvSpPr>
            <a:spLocks noGrp="1"/>
          </p:cNvSpPr>
          <p:nvPr>
            <p:ph type="sldNum" sz="quarter" idx="2"/>
          </p:nvPr>
        </p:nvSpPr>
        <p:spPr/>
        <p:txBody>
          <a:bodyPr/>
          <a:lstStyle/>
          <a:p>
            <a:fld id="{86CB4B4D-7CA3-9044-876B-883B54F8677D}" type="slidenum">
              <a:rPr lang="it-IT" smtClean="0"/>
              <a:t>29</a:t>
            </a:fld>
            <a:endParaRPr lang="it-IT"/>
          </a:p>
        </p:txBody>
      </p:sp>
    </p:spTree>
    <p:extLst>
      <p:ext uri="{BB962C8B-B14F-4D97-AF65-F5344CB8AC3E}">
        <p14:creationId xmlns:p14="http://schemas.microsoft.com/office/powerpoint/2010/main" val="82433019"/>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761A084-DBFC-6479-18E8-D1B247EB4615}"/>
              </a:ext>
            </a:extLst>
          </p:cNvPr>
          <p:cNvSpPr>
            <a:spLocks noGrp="1"/>
          </p:cNvSpPr>
          <p:nvPr>
            <p:ph type="title"/>
          </p:nvPr>
        </p:nvSpPr>
        <p:spPr/>
        <p:txBody>
          <a:bodyPr/>
          <a:lstStyle/>
          <a:p>
            <a:r>
              <a:rPr lang="it-IT" dirty="0"/>
              <a:t>Piramide</a:t>
            </a:r>
          </a:p>
        </p:txBody>
      </p:sp>
      <p:graphicFrame>
        <p:nvGraphicFramePr>
          <p:cNvPr id="4" name="Diagramma 3">
            <a:extLst>
              <a:ext uri="{FF2B5EF4-FFF2-40B4-BE49-F238E27FC236}">
                <a16:creationId xmlns:a16="http://schemas.microsoft.com/office/drawing/2014/main" id="{AD0ABA1A-DD19-21EE-EC29-16032D041B97}"/>
              </a:ext>
            </a:extLst>
          </p:cNvPr>
          <p:cNvGraphicFramePr/>
          <p:nvPr>
            <p:extLst>
              <p:ext uri="{D42A27DB-BD31-4B8C-83A1-F6EECF244321}">
                <p14:modId xmlns:p14="http://schemas.microsoft.com/office/powerpoint/2010/main" val="98992043"/>
              </p:ext>
            </p:extLst>
          </p:nvPr>
        </p:nvGraphicFramePr>
        <p:xfrm>
          <a:off x="838200" y="1977286"/>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egnaposto numero diapositiva 2">
            <a:extLst>
              <a:ext uri="{FF2B5EF4-FFF2-40B4-BE49-F238E27FC236}">
                <a16:creationId xmlns:a16="http://schemas.microsoft.com/office/drawing/2014/main" id="{BB59B25A-5EB4-545B-43C4-FAE695A05214}"/>
              </a:ext>
            </a:extLst>
          </p:cNvPr>
          <p:cNvSpPr>
            <a:spLocks noGrp="1"/>
          </p:cNvSpPr>
          <p:nvPr>
            <p:ph type="sldNum" sz="quarter" idx="2"/>
          </p:nvPr>
        </p:nvSpPr>
        <p:spPr/>
        <p:txBody>
          <a:bodyPr/>
          <a:lstStyle/>
          <a:p>
            <a:fld id="{86CB4B4D-7CA3-9044-876B-883B54F8677D}" type="slidenum">
              <a:rPr lang="it-IT" smtClean="0"/>
              <a:t>30</a:t>
            </a:fld>
            <a:endParaRPr lang="it-IT"/>
          </a:p>
        </p:txBody>
      </p:sp>
    </p:spTree>
    <p:extLst>
      <p:ext uri="{BB962C8B-B14F-4D97-AF65-F5344CB8AC3E}">
        <p14:creationId xmlns:p14="http://schemas.microsoft.com/office/powerpoint/2010/main" val="3878991044"/>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1C56338-A71C-8B78-5E12-E7882A0FD360}"/>
              </a:ext>
            </a:extLst>
          </p:cNvPr>
          <p:cNvSpPr>
            <a:spLocks noGrp="1"/>
          </p:cNvSpPr>
          <p:nvPr>
            <p:ph type="title"/>
          </p:nvPr>
        </p:nvSpPr>
        <p:spPr/>
        <p:txBody>
          <a:bodyPr/>
          <a:lstStyle/>
          <a:p>
            <a:r>
              <a:rPr lang="it-IT" dirty="0"/>
              <a:t>Gioco di ruolo</a:t>
            </a:r>
          </a:p>
        </p:txBody>
      </p:sp>
      <p:graphicFrame>
        <p:nvGraphicFramePr>
          <p:cNvPr id="4" name="Diagramma 3">
            <a:extLst>
              <a:ext uri="{FF2B5EF4-FFF2-40B4-BE49-F238E27FC236}">
                <a16:creationId xmlns:a16="http://schemas.microsoft.com/office/drawing/2014/main" id="{8ECE0954-551A-7621-F744-F3DE9CADF2C0}"/>
              </a:ext>
            </a:extLst>
          </p:cNvPr>
          <p:cNvGraphicFramePr/>
          <p:nvPr>
            <p:extLst>
              <p:ext uri="{D42A27DB-BD31-4B8C-83A1-F6EECF244321}">
                <p14:modId xmlns:p14="http://schemas.microsoft.com/office/powerpoint/2010/main" val="2081359928"/>
              </p:ext>
            </p:extLst>
          </p:nvPr>
        </p:nvGraphicFramePr>
        <p:xfrm>
          <a:off x="838200" y="1856526"/>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egnaposto numero diapositiva 2">
            <a:extLst>
              <a:ext uri="{FF2B5EF4-FFF2-40B4-BE49-F238E27FC236}">
                <a16:creationId xmlns:a16="http://schemas.microsoft.com/office/drawing/2014/main" id="{B6AB6ADD-86A2-98BE-4DF2-B2CC96F4B84A}"/>
              </a:ext>
            </a:extLst>
          </p:cNvPr>
          <p:cNvSpPr>
            <a:spLocks noGrp="1"/>
          </p:cNvSpPr>
          <p:nvPr>
            <p:ph type="sldNum" sz="quarter" idx="2"/>
          </p:nvPr>
        </p:nvSpPr>
        <p:spPr/>
        <p:txBody>
          <a:bodyPr/>
          <a:lstStyle/>
          <a:p>
            <a:fld id="{86CB4B4D-7CA3-9044-876B-883B54F8677D}" type="slidenum">
              <a:rPr lang="it-IT" smtClean="0"/>
              <a:t>31</a:t>
            </a:fld>
            <a:endParaRPr lang="it-IT"/>
          </a:p>
        </p:txBody>
      </p:sp>
    </p:spTree>
    <p:extLst>
      <p:ext uri="{BB962C8B-B14F-4D97-AF65-F5344CB8AC3E}">
        <p14:creationId xmlns:p14="http://schemas.microsoft.com/office/powerpoint/2010/main" val="2143287054"/>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B37B2D4-E97F-BD8E-3539-81EC28FEE2D8}"/>
              </a:ext>
            </a:extLst>
          </p:cNvPr>
          <p:cNvSpPr>
            <a:spLocks noGrp="1"/>
          </p:cNvSpPr>
          <p:nvPr>
            <p:ph type="title"/>
          </p:nvPr>
        </p:nvSpPr>
        <p:spPr/>
        <p:txBody>
          <a:bodyPr/>
          <a:lstStyle/>
          <a:p>
            <a:r>
              <a:rPr lang="it-IT" dirty="0"/>
              <a:t>Modello per la progettazione di un’attività collaborativa</a:t>
            </a:r>
          </a:p>
        </p:txBody>
      </p:sp>
      <p:graphicFrame>
        <p:nvGraphicFramePr>
          <p:cNvPr id="4" name="Diagramma 3">
            <a:extLst>
              <a:ext uri="{FF2B5EF4-FFF2-40B4-BE49-F238E27FC236}">
                <a16:creationId xmlns:a16="http://schemas.microsoft.com/office/drawing/2014/main" id="{6B099D18-522D-A31C-4162-0B263D0B1894}"/>
              </a:ext>
            </a:extLst>
          </p:cNvPr>
          <p:cNvGraphicFramePr/>
          <p:nvPr>
            <p:extLst>
              <p:ext uri="{D42A27DB-BD31-4B8C-83A1-F6EECF244321}">
                <p14:modId xmlns:p14="http://schemas.microsoft.com/office/powerpoint/2010/main" val="3026342582"/>
              </p:ext>
            </p:extLst>
          </p:nvPr>
        </p:nvGraphicFramePr>
        <p:xfrm>
          <a:off x="1077238" y="1947797"/>
          <a:ext cx="10121030" cy="45281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CasellaDiTesto 4">
            <a:extLst>
              <a:ext uri="{FF2B5EF4-FFF2-40B4-BE49-F238E27FC236}">
                <a16:creationId xmlns:a16="http://schemas.microsoft.com/office/drawing/2014/main" id="{72D24C9F-56FD-B0AC-F470-837F2CF33206}"/>
              </a:ext>
            </a:extLst>
          </p:cNvPr>
          <p:cNvSpPr txBox="1"/>
          <p:nvPr/>
        </p:nvSpPr>
        <p:spPr>
          <a:xfrm>
            <a:off x="10162308" y="6106626"/>
            <a:ext cx="1807544"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it-IT" sz="1800" b="0" i="0" u="none" strike="noStrike" cap="none" spc="0" normalizeH="0" baseline="0" dirty="0">
                <a:ln>
                  <a:noFill/>
                </a:ln>
                <a:solidFill>
                  <a:srgbClr val="000000"/>
                </a:solidFill>
                <a:effectLst/>
                <a:uFillTx/>
                <a:latin typeface="+mn-lt"/>
                <a:ea typeface="+mn-ea"/>
                <a:cs typeface="+mn-cs"/>
                <a:sym typeface="Calibri"/>
              </a:rPr>
              <a:t>(Pozzi et al., 2015)</a:t>
            </a:r>
          </a:p>
        </p:txBody>
      </p:sp>
      <p:sp>
        <p:nvSpPr>
          <p:cNvPr id="3" name="Segnaposto numero diapositiva 2">
            <a:extLst>
              <a:ext uri="{FF2B5EF4-FFF2-40B4-BE49-F238E27FC236}">
                <a16:creationId xmlns:a16="http://schemas.microsoft.com/office/drawing/2014/main" id="{C2268EF4-8B6E-CA84-D0CF-1189A906A9FF}"/>
              </a:ext>
            </a:extLst>
          </p:cNvPr>
          <p:cNvSpPr>
            <a:spLocks noGrp="1"/>
          </p:cNvSpPr>
          <p:nvPr>
            <p:ph type="sldNum" sz="quarter" idx="2"/>
          </p:nvPr>
        </p:nvSpPr>
        <p:spPr/>
        <p:txBody>
          <a:bodyPr/>
          <a:lstStyle/>
          <a:p>
            <a:fld id="{86CB4B4D-7CA3-9044-876B-883B54F8677D}" type="slidenum">
              <a:rPr lang="it-IT" smtClean="0"/>
              <a:t>32</a:t>
            </a:fld>
            <a:endParaRPr lang="it-IT"/>
          </a:p>
        </p:txBody>
      </p:sp>
    </p:spTree>
    <p:extLst>
      <p:ext uri="{BB962C8B-B14F-4D97-AF65-F5344CB8AC3E}">
        <p14:creationId xmlns:p14="http://schemas.microsoft.com/office/powerpoint/2010/main" val="2549788629"/>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B270D6E-7682-46CD-037C-B17D5C6AD6C0}"/>
              </a:ext>
            </a:extLst>
          </p:cNvPr>
          <p:cNvSpPr>
            <a:spLocks noGrp="1"/>
          </p:cNvSpPr>
          <p:nvPr>
            <p:ph type="title"/>
          </p:nvPr>
        </p:nvSpPr>
        <p:spPr/>
        <p:txBody>
          <a:bodyPr/>
          <a:lstStyle/>
          <a:p>
            <a:r>
              <a:rPr lang="it-IT" dirty="0"/>
              <a:t>Moodle per l’apprendimento collaborativo</a:t>
            </a:r>
          </a:p>
        </p:txBody>
      </p:sp>
      <p:graphicFrame>
        <p:nvGraphicFramePr>
          <p:cNvPr id="4" name="Tabella 3">
            <a:extLst>
              <a:ext uri="{FF2B5EF4-FFF2-40B4-BE49-F238E27FC236}">
                <a16:creationId xmlns:a16="http://schemas.microsoft.com/office/drawing/2014/main" id="{03E7C28C-5B47-A386-0398-05EE12B6B311}"/>
              </a:ext>
            </a:extLst>
          </p:cNvPr>
          <p:cNvGraphicFramePr>
            <a:graphicFrameLocks noGrp="1"/>
          </p:cNvGraphicFramePr>
          <p:nvPr/>
        </p:nvGraphicFramePr>
        <p:xfrm>
          <a:off x="526095" y="1697276"/>
          <a:ext cx="11254634" cy="4861485"/>
        </p:xfrm>
        <a:graphic>
          <a:graphicData uri="http://schemas.openxmlformats.org/drawingml/2006/table">
            <a:tbl>
              <a:tblPr firstRow="1" firstCol="1" bandRow="1">
                <a:tableStyleId>{5940675A-B579-460E-94D1-54222C63F5DA}</a:tableStyleId>
              </a:tblPr>
              <a:tblGrid>
                <a:gridCol w="1435505">
                  <a:extLst>
                    <a:ext uri="{9D8B030D-6E8A-4147-A177-3AD203B41FA5}">
                      <a16:colId xmlns:a16="http://schemas.microsoft.com/office/drawing/2014/main" val="1856264998"/>
                    </a:ext>
                  </a:extLst>
                </a:gridCol>
                <a:gridCol w="869750">
                  <a:extLst>
                    <a:ext uri="{9D8B030D-6E8A-4147-A177-3AD203B41FA5}">
                      <a16:colId xmlns:a16="http://schemas.microsoft.com/office/drawing/2014/main" val="443491554"/>
                    </a:ext>
                  </a:extLst>
                </a:gridCol>
                <a:gridCol w="3156877">
                  <a:extLst>
                    <a:ext uri="{9D8B030D-6E8A-4147-A177-3AD203B41FA5}">
                      <a16:colId xmlns:a16="http://schemas.microsoft.com/office/drawing/2014/main" val="2518344294"/>
                    </a:ext>
                  </a:extLst>
                </a:gridCol>
                <a:gridCol w="3193352">
                  <a:extLst>
                    <a:ext uri="{9D8B030D-6E8A-4147-A177-3AD203B41FA5}">
                      <a16:colId xmlns:a16="http://schemas.microsoft.com/office/drawing/2014/main" val="1614594055"/>
                    </a:ext>
                  </a:extLst>
                </a:gridCol>
                <a:gridCol w="2599150">
                  <a:extLst>
                    <a:ext uri="{9D8B030D-6E8A-4147-A177-3AD203B41FA5}">
                      <a16:colId xmlns:a16="http://schemas.microsoft.com/office/drawing/2014/main" val="755755757"/>
                    </a:ext>
                  </a:extLst>
                </a:gridCol>
              </a:tblGrid>
              <a:tr h="328889">
                <a:tc>
                  <a:txBody>
                    <a:bodyPr/>
                    <a:lstStyle/>
                    <a:p>
                      <a:pPr algn="just">
                        <a:spcBef>
                          <a:spcPts val="600"/>
                        </a:spcBef>
                        <a:spcAft>
                          <a:spcPts val="600"/>
                        </a:spcAft>
                      </a:pPr>
                      <a:r>
                        <a:rPr lang="it-IT" sz="1400" b="1" dirty="0">
                          <a:effectLst/>
                        </a:rPr>
                        <a:t>Tipo di Attività</a:t>
                      </a:r>
                      <a:endParaRPr lang="it-IT" sz="14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b="1" dirty="0">
                          <a:effectLst/>
                        </a:rPr>
                        <a:t>Time</a:t>
                      </a:r>
                      <a:endParaRPr lang="it-IT" sz="14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b="1" dirty="0">
                          <a:effectLst/>
                        </a:rPr>
                        <a:t>Task</a:t>
                      </a:r>
                      <a:endParaRPr lang="it-IT" sz="14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b="1" dirty="0">
                          <a:effectLst/>
                        </a:rPr>
                        <a:t>Team</a:t>
                      </a:r>
                      <a:endParaRPr lang="it-IT" sz="14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b="1" dirty="0">
                          <a:effectLst/>
                        </a:rPr>
                        <a:t>Attività di Moodle</a:t>
                      </a:r>
                      <a:endParaRPr lang="it-IT" sz="14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67192205"/>
                  </a:ext>
                </a:extLst>
              </a:tr>
              <a:tr h="179523">
                <a:tc rowSpan="3">
                  <a:txBody>
                    <a:bodyPr/>
                    <a:lstStyle/>
                    <a:p>
                      <a:pPr algn="just">
                        <a:spcBef>
                          <a:spcPts val="600"/>
                        </a:spcBef>
                        <a:spcAft>
                          <a:spcPts val="600"/>
                        </a:spcAft>
                      </a:pPr>
                      <a:r>
                        <a:rPr lang="it-IT" sz="1400" dirty="0">
                          <a:effectLst/>
                        </a:rPr>
                        <a:t>Discussione</a:t>
                      </a:r>
                      <a:endParaRPr lang="it-IT"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a:effectLst/>
                        </a:rPr>
                        <a:t>Fase 1</a:t>
                      </a:r>
                      <a:endParaRPr lang="it-IT"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dirty="0">
                          <a:effectLst/>
                        </a:rPr>
                        <a:t>Ricerca di materiali</a:t>
                      </a:r>
                      <a:endParaRPr lang="it-IT"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dirty="0">
                          <a:effectLst/>
                        </a:rPr>
                        <a:t>Individuale</a:t>
                      </a:r>
                      <a:endParaRPr lang="it-IT"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a:effectLst/>
                        </a:rPr>
                        <a:t>Glossario</a:t>
                      </a:r>
                      <a:endParaRPr lang="it-IT"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611569163"/>
                  </a:ext>
                </a:extLst>
              </a:tr>
              <a:tr h="493334">
                <a:tc vMerge="1">
                  <a:txBody>
                    <a:bodyPr/>
                    <a:lstStyle/>
                    <a:p>
                      <a:endParaRPr lang="it-IT"/>
                    </a:p>
                  </a:txBody>
                  <a:tcPr/>
                </a:tc>
                <a:tc>
                  <a:txBody>
                    <a:bodyPr/>
                    <a:lstStyle/>
                    <a:p>
                      <a:pPr algn="just">
                        <a:spcBef>
                          <a:spcPts val="600"/>
                        </a:spcBef>
                        <a:spcAft>
                          <a:spcPts val="600"/>
                        </a:spcAft>
                      </a:pPr>
                      <a:r>
                        <a:rPr lang="it-IT" sz="1400">
                          <a:effectLst/>
                        </a:rPr>
                        <a:t>Fase 1</a:t>
                      </a:r>
                      <a:endParaRPr lang="it-IT"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dirty="0">
                          <a:effectLst/>
                        </a:rPr>
                        <a:t>Discussione in plenaria</a:t>
                      </a:r>
                      <a:endParaRPr lang="it-IT"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dirty="0">
                          <a:effectLst/>
                        </a:rPr>
                        <a:t>Gruppo classe</a:t>
                      </a:r>
                      <a:endParaRPr lang="it-IT"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a:effectLst/>
                        </a:rPr>
                        <a:t>Forum (es: Ciascun utente avvia una sola discussione)</a:t>
                      </a:r>
                      <a:endParaRPr lang="it-IT"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496889150"/>
                  </a:ext>
                </a:extLst>
              </a:tr>
              <a:tr h="493334">
                <a:tc vMerge="1">
                  <a:txBody>
                    <a:bodyPr/>
                    <a:lstStyle/>
                    <a:p>
                      <a:endParaRPr lang="it-IT"/>
                    </a:p>
                  </a:txBody>
                  <a:tcPr/>
                </a:tc>
                <a:tc>
                  <a:txBody>
                    <a:bodyPr/>
                    <a:lstStyle/>
                    <a:p>
                      <a:pPr algn="just">
                        <a:spcBef>
                          <a:spcPts val="600"/>
                        </a:spcBef>
                        <a:spcAft>
                          <a:spcPts val="600"/>
                        </a:spcAft>
                      </a:pPr>
                      <a:r>
                        <a:rPr lang="it-IT" sz="1400">
                          <a:effectLst/>
                        </a:rPr>
                        <a:t>Fase 2</a:t>
                      </a:r>
                      <a:endParaRPr lang="it-IT"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a:effectLst/>
                        </a:rPr>
                        <a:t>Produzione di un artefatto</a:t>
                      </a:r>
                      <a:endParaRPr lang="it-IT"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dirty="0">
                          <a:effectLst/>
                        </a:rPr>
                        <a:t>Gruppi di 3 o 4 studenti</a:t>
                      </a:r>
                      <a:endParaRPr lang="it-IT"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dirty="0">
                          <a:effectLst/>
                        </a:rPr>
                        <a:t>Wiki, Forum monotematici, Compito</a:t>
                      </a:r>
                      <a:endParaRPr lang="it-IT"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64482029"/>
                  </a:ext>
                </a:extLst>
              </a:tr>
              <a:tr h="179523">
                <a:tc rowSpan="4">
                  <a:txBody>
                    <a:bodyPr/>
                    <a:lstStyle/>
                    <a:p>
                      <a:pPr algn="just">
                        <a:spcBef>
                          <a:spcPts val="600"/>
                        </a:spcBef>
                        <a:spcAft>
                          <a:spcPts val="600"/>
                        </a:spcAft>
                      </a:pPr>
                      <a:r>
                        <a:rPr lang="it-IT" sz="1400">
                          <a:effectLst/>
                        </a:rPr>
                        <a:t>Jingsaw</a:t>
                      </a:r>
                      <a:endParaRPr lang="it-IT"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a:effectLst/>
                        </a:rPr>
                        <a:t>Fase 1</a:t>
                      </a:r>
                      <a:endParaRPr lang="it-IT"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a:effectLst/>
                        </a:rPr>
                        <a:t>Ricerca di materiali</a:t>
                      </a:r>
                      <a:endParaRPr lang="it-IT"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dirty="0">
                          <a:effectLst/>
                        </a:rPr>
                        <a:t>Individuale</a:t>
                      </a:r>
                      <a:endParaRPr lang="it-IT"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a:effectLst/>
                        </a:rPr>
                        <a:t>Glossario</a:t>
                      </a:r>
                      <a:endParaRPr lang="it-IT"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335664"/>
                  </a:ext>
                </a:extLst>
              </a:tr>
              <a:tr h="493334">
                <a:tc vMerge="1">
                  <a:txBody>
                    <a:bodyPr/>
                    <a:lstStyle/>
                    <a:p>
                      <a:endParaRPr lang="it-IT"/>
                    </a:p>
                  </a:txBody>
                  <a:tcPr/>
                </a:tc>
                <a:tc>
                  <a:txBody>
                    <a:bodyPr/>
                    <a:lstStyle/>
                    <a:p>
                      <a:pPr algn="just">
                        <a:spcBef>
                          <a:spcPts val="600"/>
                        </a:spcBef>
                        <a:spcAft>
                          <a:spcPts val="600"/>
                        </a:spcAft>
                      </a:pPr>
                      <a:r>
                        <a:rPr lang="it-IT" sz="1400">
                          <a:effectLst/>
                        </a:rPr>
                        <a:t>Fase 2</a:t>
                      </a:r>
                      <a:endParaRPr lang="it-IT"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a:effectLst/>
                        </a:rPr>
                        <a:t>Produzione di un artefatto su un diverso aspetto di un tema</a:t>
                      </a:r>
                      <a:endParaRPr lang="it-IT"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dirty="0">
                          <a:effectLst/>
                        </a:rPr>
                        <a:t>Gruppi di 3 o 4 studenti</a:t>
                      </a:r>
                      <a:endParaRPr lang="it-IT"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a:effectLst/>
                        </a:rPr>
                        <a:t>Wiki, Forum monotematici, Compito</a:t>
                      </a:r>
                      <a:endParaRPr lang="it-IT"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054893366"/>
                  </a:ext>
                </a:extLst>
              </a:tr>
              <a:tr h="359046">
                <a:tc vMerge="1">
                  <a:txBody>
                    <a:bodyPr/>
                    <a:lstStyle/>
                    <a:p>
                      <a:endParaRPr lang="it-IT"/>
                    </a:p>
                  </a:txBody>
                  <a:tcPr/>
                </a:tc>
                <a:tc>
                  <a:txBody>
                    <a:bodyPr/>
                    <a:lstStyle/>
                    <a:p>
                      <a:pPr algn="just">
                        <a:spcBef>
                          <a:spcPts val="600"/>
                        </a:spcBef>
                        <a:spcAft>
                          <a:spcPts val="600"/>
                        </a:spcAft>
                      </a:pPr>
                      <a:r>
                        <a:rPr lang="it-IT" sz="1400">
                          <a:effectLst/>
                        </a:rPr>
                        <a:t>Fase 2</a:t>
                      </a:r>
                      <a:endParaRPr lang="it-IT"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a:effectLst/>
                        </a:rPr>
                        <a:t>Presentazione degli artefatti</a:t>
                      </a:r>
                      <a:endParaRPr lang="it-IT"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dirty="0">
                          <a:effectLst/>
                        </a:rPr>
                        <a:t>Gruppo classe</a:t>
                      </a:r>
                      <a:endParaRPr lang="it-IT"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dirty="0">
                          <a:effectLst/>
                        </a:rPr>
                        <a:t>Database, Glossario, Lezione</a:t>
                      </a:r>
                      <a:endParaRPr lang="it-IT"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61522678"/>
                  </a:ext>
                </a:extLst>
              </a:tr>
              <a:tr h="657779">
                <a:tc vMerge="1">
                  <a:txBody>
                    <a:bodyPr/>
                    <a:lstStyle/>
                    <a:p>
                      <a:endParaRPr lang="it-IT"/>
                    </a:p>
                  </a:txBody>
                  <a:tcPr/>
                </a:tc>
                <a:tc>
                  <a:txBody>
                    <a:bodyPr/>
                    <a:lstStyle/>
                    <a:p>
                      <a:pPr algn="just">
                        <a:spcBef>
                          <a:spcPts val="600"/>
                        </a:spcBef>
                        <a:spcAft>
                          <a:spcPts val="600"/>
                        </a:spcAft>
                      </a:pPr>
                      <a:r>
                        <a:rPr lang="it-IT" sz="1400">
                          <a:effectLst/>
                        </a:rPr>
                        <a:t>Fase 3</a:t>
                      </a:r>
                      <a:endParaRPr lang="it-IT"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a:effectLst/>
                        </a:rPr>
                        <a:t>Produzione di un artefatto sul tema generale</a:t>
                      </a:r>
                      <a:endParaRPr lang="it-IT"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dirty="0">
                          <a:effectLst/>
                        </a:rPr>
                        <a:t>Gruppi </a:t>
                      </a:r>
                      <a:r>
                        <a:rPr lang="it-IT" sz="1400" dirty="0" err="1">
                          <a:effectLst/>
                        </a:rPr>
                        <a:t>jigsaw</a:t>
                      </a:r>
                      <a:r>
                        <a:rPr lang="it-IT" sz="1400" dirty="0">
                          <a:effectLst/>
                        </a:rPr>
                        <a:t> (almeno un membro esperto per ciascun aspetto approfondito nella fase 1)</a:t>
                      </a:r>
                      <a:endParaRPr lang="it-IT"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dirty="0">
                          <a:effectLst/>
                        </a:rPr>
                        <a:t>Wiki, Forum monotematici, Compito</a:t>
                      </a:r>
                      <a:endParaRPr lang="it-IT"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69582709"/>
                  </a:ext>
                </a:extLst>
              </a:tr>
              <a:tr h="179523">
                <a:tc rowSpan="3">
                  <a:txBody>
                    <a:bodyPr/>
                    <a:lstStyle/>
                    <a:p>
                      <a:pPr algn="just">
                        <a:spcBef>
                          <a:spcPts val="600"/>
                        </a:spcBef>
                        <a:spcAft>
                          <a:spcPts val="600"/>
                        </a:spcAft>
                      </a:pPr>
                      <a:r>
                        <a:rPr lang="it-IT" sz="1400">
                          <a:effectLst/>
                        </a:rPr>
                        <a:t>Revisione tra pari</a:t>
                      </a:r>
                      <a:endParaRPr lang="it-IT"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a:effectLst/>
                        </a:rPr>
                        <a:t>Fase 1</a:t>
                      </a:r>
                      <a:endParaRPr lang="it-IT"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a:effectLst/>
                        </a:rPr>
                        <a:t>Produzione di un artefatto</a:t>
                      </a:r>
                      <a:endParaRPr lang="it-IT"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dirty="0">
                          <a:effectLst/>
                        </a:rPr>
                        <a:t>Individuale</a:t>
                      </a:r>
                      <a:endParaRPr lang="it-IT"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dirty="0">
                          <a:effectLst/>
                        </a:rPr>
                        <a:t>Workshop</a:t>
                      </a:r>
                      <a:endParaRPr lang="it-IT"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119646646"/>
                  </a:ext>
                </a:extLst>
              </a:tr>
              <a:tr h="179523">
                <a:tc vMerge="1">
                  <a:txBody>
                    <a:bodyPr/>
                    <a:lstStyle/>
                    <a:p>
                      <a:endParaRPr lang="it-IT"/>
                    </a:p>
                  </a:txBody>
                  <a:tcPr/>
                </a:tc>
                <a:tc>
                  <a:txBody>
                    <a:bodyPr/>
                    <a:lstStyle/>
                    <a:p>
                      <a:pPr algn="just">
                        <a:spcBef>
                          <a:spcPts val="600"/>
                        </a:spcBef>
                        <a:spcAft>
                          <a:spcPts val="600"/>
                        </a:spcAft>
                      </a:pPr>
                      <a:r>
                        <a:rPr lang="it-IT" sz="1400">
                          <a:effectLst/>
                        </a:rPr>
                        <a:t>Fase 2</a:t>
                      </a:r>
                      <a:endParaRPr lang="it-IT"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a:effectLst/>
                        </a:rPr>
                        <a:t>Revisionare il lavoro di altri</a:t>
                      </a:r>
                      <a:endParaRPr lang="it-IT"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dirty="0">
                          <a:effectLst/>
                        </a:rPr>
                        <a:t>Individuale</a:t>
                      </a:r>
                      <a:endParaRPr lang="it-IT"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dirty="0">
                          <a:effectLst/>
                        </a:rPr>
                        <a:t>Workshop</a:t>
                      </a:r>
                      <a:endParaRPr lang="it-IT"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10478412"/>
                  </a:ext>
                </a:extLst>
              </a:tr>
              <a:tr h="328889">
                <a:tc vMerge="1">
                  <a:txBody>
                    <a:bodyPr/>
                    <a:lstStyle/>
                    <a:p>
                      <a:endParaRPr lang="it-IT"/>
                    </a:p>
                  </a:txBody>
                  <a:tcPr/>
                </a:tc>
                <a:tc>
                  <a:txBody>
                    <a:bodyPr/>
                    <a:lstStyle/>
                    <a:p>
                      <a:pPr algn="just">
                        <a:spcBef>
                          <a:spcPts val="600"/>
                        </a:spcBef>
                        <a:spcAft>
                          <a:spcPts val="600"/>
                        </a:spcAft>
                      </a:pPr>
                      <a:r>
                        <a:rPr lang="it-IT" sz="1400">
                          <a:effectLst/>
                        </a:rPr>
                        <a:t>Fase 3</a:t>
                      </a:r>
                      <a:endParaRPr lang="it-IT"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a:effectLst/>
                        </a:rPr>
                        <a:t>Revisione del proprio artefatto</a:t>
                      </a:r>
                      <a:endParaRPr lang="it-IT"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a:effectLst/>
                        </a:rPr>
                        <a:t>Individuale</a:t>
                      </a:r>
                      <a:endParaRPr lang="it-IT"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dirty="0">
                          <a:effectLst/>
                        </a:rPr>
                        <a:t>Compito, Forum</a:t>
                      </a:r>
                      <a:endParaRPr lang="it-IT"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89848800"/>
                  </a:ext>
                </a:extLst>
              </a:tr>
              <a:tr h="179523">
                <a:tc>
                  <a:txBody>
                    <a:bodyPr/>
                    <a:lstStyle/>
                    <a:p>
                      <a:pPr algn="just">
                        <a:spcBef>
                          <a:spcPts val="600"/>
                        </a:spcBef>
                        <a:spcAft>
                          <a:spcPts val="600"/>
                        </a:spcAft>
                      </a:pPr>
                      <a:r>
                        <a:rPr lang="it-IT" sz="1400">
                          <a:effectLst/>
                        </a:rPr>
                        <a:t>Piramide</a:t>
                      </a:r>
                      <a:endParaRPr lang="it-IT"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a:effectLst/>
                        </a:rPr>
                        <a:t>Fase 1</a:t>
                      </a:r>
                      <a:endParaRPr lang="it-IT"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a:effectLst/>
                        </a:rPr>
                        <a:t>Produzione di un artefatto</a:t>
                      </a:r>
                      <a:endParaRPr lang="it-IT"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a:effectLst/>
                        </a:rPr>
                        <a:t>A coppie</a:t>
                      </a:r>
                      <a:endParaRPr lang="it-IT"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dirty="0">
                          <a:effectLst/>
                        </a:rPr>
                        <a:t>Wiki, Forum</a:t>
                      </a:r>
                      <a:endParaRPr lang="it-IT"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043981440"/>
                  </a:ext>
                </a:extLst>
              </a:tr>
              <a:tr h="359046">
                <a:tc>
                  <a:txBody>
                    <a:bodyPr/>
                    <a:lstStyle/>
                    <a:p>
                      <a:pPr algn="just">
                        <a:spcBef>
                          <a:spcPts val="600"/>
                        </a:spcBef>
                        <a:spcAft>
                          <a:spcPts val="600"/>
                        </a:spcAft>
                      </a:pPr>
                      <a:r>
                        <a:rPr lang="it-IT" sz="1400">
                          <a:effectLst/>
                        </a:rPr>
                        <a:t> </a:t>
                      </a:r>
                      <a:endParaRPr lang="it-IT"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a:effectLst/>
                        </a:rPr>
                        <a:t>Fase 2</a:t>
                      </a:r>
                      <a:endParaRPr lang="it-IT"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a:effectLst/>
                        </a:rPr>
                        <a:t>Produzione di un artefatto</a:t>
                      </a:r>
                      <a:endParaRPr lang="it-IT"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a:effectLst/>
                        </a:rPr>
                        <a:t>A gruppi (formati da 2 coppie della fase 1)</a:t>
                      </a:r>
                      <a:endParaRPr lang="it-IT"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dirty="0">
                          <a:effectLst/>
                        </a:rPr>
                        <a:t>Wiki, Forum</a:t>
                      </a:r>
                      <a:endParaRPr lang="it-IT"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753833081"/>
                  </a:ext>
                </a:extLst>
              </a:tr>
              <a:tr h="179523">
                <a:tc>
                  <a:txBody>
                    <a:bodyPr/>
                    <a:lstStyle/>
                    <a:p>
                      <a:pPr algn="just">
                        <a:spcBef>
                          <a:spcPts val="600"/>
                        </a:spcBef>
                        <a:spcAft>
                          <a:spcPts val="600"/>
                        </a:spcAft>
                      </a:pPr>
                      <a:r>
                        <a:rPr lang="it-IT" sz="1400">
                          <a:effectLst/>
                        </a:rPr>
                        <a:t> </a:t>
                      </a:r>
                      <a:endParaRPr lang="it-IT"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a:effectLst/>
                        </a:rPr>
                        <a:t>Fase 3</a:t>
                      </a:r>
                      <a:endParaRPr lang="it-IT"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a:effectLst/>
                        </a:rPr>
                        <a:t>Produzione di un artefatto</a:t>
                      </a:r>
                      <a:endParaRPr lang="it-IT"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a:effectLst/>
                        </a:rPr>
                        <a:t>Plenaria</a:t>
                      </a:r>
                      <a:endParaRPr lang="it-IT"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Bef>
                          <a:spcPts val="600"/>
                        </a:spcBef>
                        <a:spcAft>
                          <a:spcPts val="600"/>
                        </a:spcAft>
                      </a:pPr>
                      <a:r>
                        <a:rPr lang="it-IT" sz="1400" dirty="0">
                          <a:effectLst/>
                        </a:rPr>
                        <a:t>Wiki, Forum</a:t>
                      </a:r>
                      <a:endParaRPr lang="it-IT"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22753482"/>
                  </a:ext>
                </a:extLst>
              </a:tr>
            </a:tbl>
          </a:graphicData>
        </a:graphic>
      </p:graphicFrame>
      <p:sp>
        <p:nvSpPr>
          <p:cNvPr id="3" name="Segnaposto numero diapositiva 2">
            <a:extLst>
              <a:ext uri="{FF2B5EF4-FFF2-40B4-BE49-F238E27FC236}">
                <a16:creationId xmlns:a16="http://schemas.microsoft.com/office/drawing/2014/main" id="{66EC32E3-3203-EC50-8920-661E29CF55E9}"/>
              </a:ext>
            </a:extLst>
          </p:cNvPr>
          <p:cNvSpPr>
            <a:spLocks noGrp="1"/>
          </p:cNvSpPr>
          <p:nvPr>
            <p:ph type="sldNum" sz="quarter" idx="2"/>
          </p:nvPr>
        </p:nvSpPr>
        <p:spPr/>
        <p:txBody>
          <a:bodyPr/>
          <a:lstStyle/>
          <a:p>
            <a:fld id="{86CB4B4D-7CA3-9044-876B-883B54F8677D}" type="slidenum">
              <a:rPr lang="it-IT" smtClean="0"/>
              <a:t>33</a:t>
            </a:fld>
            <a:endParaRPr lang="it-IT"/>
          </a:p>
        </p:txBody>
      </p:sp>
    </p:spTree>
    <p:extLst>
      <p:ext uri="{BB962C8B-B14F-4D97-AF65-F5344CB8AC3E}">
        <p14:creationId xmlns:p14="http://schemas.microsoft.com/office/powerpoint/2010/main" val="384313062"/>
      </p:ext>
    </p:extLst>
  </p:cSld>
  <p:clrMapOvr>
    <a:masterClrMapping/>
  </p:clrMapOvr>
  <p:transition spd="med"/>
</p:sld>
</file>

<file path=ppt/theme/theme1.xml><?xml version="1.0" encoding="utf-8"?>
<a:theme xmlns:a="http://schemas.openxmlformats.org/drawingml/2006/main" name="Tema di Office">
  <a:themeElements>
    <a:clrScheme name="Tema di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Tema di Office">
      <a:majorFont>
        <a:latin typeface="Calibri"/>
        <a:ea typeface="Calibri"/>
        <a:cs typeface="Calibri"/>
      </a:majorFont>
      <a:minorFont>
        <a:latin typeface="Helvetica"/>
        <a:ea typeface="Helvetica"/>
        <a:cs typeface="Helvetica"/>
      </a:minorFont>
    </a:fontScheme>
    <a:fmtScheme name="Tema di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Tema di Office">
  <a:themeElements>
    <a:clrScheme name="Tema di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Tema di Office">
      <a:majorFont>
        <a:latin typeface="Calibri"/>
        <a:ea typeface="Calibri"/>
        <a:cs typeface="Calibri"/>
      </a:majorFont>
      <a:minorFont>
        <a:latin typeface="Helvetica"/>
        <a:ea typeface="Helvetica"/>
        <a:cs typeface="Helvetica"/>
      </a:minorFont>
    </a:fontScheme>
    <a:fmtScheme name="Tema di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2686</Words>
  <Application>Microsoft Office PowerPoint</Application>
  <PresentationFormat>Widescreen</PresentationFormat>
  <Paragraphs>355</Paragraphs>
  <Slides>33</Slides>
  <Notes>12</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33</vt:i4>
      </vt:variant>
    </vt:vector>
  </HeadingPairs>
  <TitlesOfParts>
    <vt:vector size="41" baseType="lpstr">
      <vt:lpstr>Arial</vt:lpstr>
      <vt:lpstr>Brush Script MT</vt:lpstr>
      <vt:lpstr>Calibri</vt:lpstr>
      <vt:lpstr>Calibri Light</vt:lpstr>
      <vt:lpstr>Helvetica</vt:lpstr>
      <vt:lpstr>Symbol</vt:lpstr>
      <vt:lpstr>Wingdings</vt:lpstr>
      <vt:lpstr>Tema di Office</vt:lpstr>
      <vt:lpstr>MOODLE PER LA DIDATTICA COLLABORATIVA: PROGETTARE ATTIVITÀ CON IL SUPPORTO DELL’IA </vt:lpstr>
      <vt:lpstr>Presentazione standard di PowerPoint</vt:lpstr>
      <vt:lpstr>Conosciamoci!</vt:lpstr>
      <vt:lpstr>Da dove nasce l’idea del laboratorio</vt:lpstr>
      <vt:lpstr>Apprendimento collaborativo</vt:lpstr>
      <vt:lpstr>Moodle per l’apprendimento collaborativo</vt:lpstr>
      <vt:lpstr>Non sempre basta un’attività</vt:lpstr>
      <vt:lpstr>Progettazione di un’attività didattica collaborativa in Moodle</vt:lpstr>
      <vt:lpstr>Progettazione di un’attività didattica collaborativa in Moodle</vt:lpstr>
      <vt:lpstr>Scheda di progettazione</vt:lpstr>
      <vt:lpstr>L’IA può supportare tutte le dimensioni della progettazione</vt:lpstr>
      <vt:lpstr>Come dialogare efficacemente con l'IA</vt:lpstr>
      <vt:lpstr>Esempio - Informazioni generali</vt:lpstr>
      <vt:lpstr>Esempio di Prompt</vt:lpstr>
      <vt:lpstr>Esempio - Progettazione dell’attività</vt:lpstr>
      <vt:lpstr>Esempio - Progettazione dell’attività</vt:lpstr>
      <vt:lpstr>Esempio - Implementazione in Moodle</vt:lpstr>
      <vt:lpstr>Esempio - Implementazione in Moodle</vt:lpstr>
      <vt:lpstr>Esempi di iterazioni</vt:lpstr>
      <vt:lpstr>Presentazione standard di PowerPoint</vt:lpstr>
      <vt:lpstr>Presentazione standard di PowerPoint</vt:lpstr>
      <vt:lpstr>Presentazione standard di PowerPoint</vt:lpstr>
      <vt:lpstr>Presentazione standard di PowerPoint</vt:lpstr>
      <vt:lpstr>Presentazione standard di PowerPoint</vt:lpstr>
      <vt:lpstr>MOODLE PER LA DIDATTICA COLLABORATIVA: PROGETTARE ATTIVITÀ CON IL SUPPORTO DELL’IA </vt:lpstr>
      <vt:lpstr>Discussione</vt:lpstr>
      <vt:lpstr>Studio di caso</vt:lpstr>
      <vt:lpstr>Jigsaw</vt:lpstr>
      <vt:lpstr>Revisione tra pari</vt:lpstr>
      <vt:lpstr>Piramide</vt:lpstr>
      <vt:lpstr>Gioco di ruolo</vt:lpstr>
      <vt:lpstr>Modello per la progettazione di un’attività collaborativa</vt:lpstr>
      <vt:lpstr>Moodle per l’apprendimento collaborativo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CECILIA FISSORE</cp:lastModifiedBy>
  <cp:revision>31</cp:revision>
  <dcterms:modified xsi:type="dcterms:W3CDTF">2026-09-18T09:10:55Z</dcterms:modified>
</cp:coreProperties>
</file>