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5.xml"/>
  <Override ContentType="application/vnd.openxmlformats-officedocument.presentationml.comments+xml" PartName="/ppt/comments/comment6.xml"/>
  <Override ContentType="application/vnd.openxmlformats-officedocument.presentationml.comments+xml" PartName="/ppt/comments/comment7.xml"/>
  <Override ContentType="application/vnd.openxmlformats-officedocument.presentationml.comments+xml" PartName="/ppt/comments/comment4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27" r:id="rId6"/>
    <p:sldMasterId id="2147483728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</p:sldIdLst>
  <p:sldSz cy="5143500" cx="9144000"/>
  <p:notesSz cx="6858000" cy="9144000"/>
  <p:embeddedFontLst>
    <p:embeddedFont>
      <p:font typeface="Roboto"/>
      <p:regular r:id="rId41"/>
      <p:bold r:id="rId42"/>
      <p:italic r:id="rId43"/>
      <p:boldItalic r:id="rId44"/>
    </p:embeddedFont>
    <p:embeddedFont>
      <p:font typeface="Open Sans SemiBold"/>
      <p:regular r:id="rId45"/>
      <p:bold r:id="rId46"/>
      <p:italic r:id="rId47"/>
      <p:boldItalic r:id="rId48"/>
    </p:embeddedFont>
    <p:embeddedFont>
      <p:font typeface="Open Sans ExtraBold"/>
      <p:bold r:id="rId49"/>
      <p:boldItalic r:id="rId50"/>
    </p:embeddedFont>
    <p:embeddedFont>
      <p:font typeface="Open Sans Medium"/>
      <p:regular r:id="rId51"/>
      <p:bold r:id="rId52"/>
      <p:italic r:id="rId53"/>
      <p:boldItalic r:id="rId54"/>
    </p:embeddedFont>
    <p:embeddedFont>
      <p:font typeface="Roboto Mono"/>
      <p:regular r:id="rId55"/>
      <p:bold r:id="rId56"/>
      <p:italic r:id="rId57"/>
      <p:boldItalic r:id="rId58"/>
    </p:embeddedFont>
    <p:embeddedFont>
      <p:font typeface="Open Sans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9" name="Segreteria AIUM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EF43632-B66F-4C56-8BA3-D772A352C2C8}">
  <a:tblStyle styleId="{7EF43632-B66F-4C56-8BA3-D772A352C2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font" Target="fonts/Roboto-bold.fntdata"/><Relationship Id="rId41" Type="http://schemas.openxmlformats.org/officeDocument/2006/relationships/font" Target="fonts/Roboto-regular.fntdata"/><Relationship Id="rId44" Type="http://schemas.openxmlformats.org/officeDocument/2006/relationships/font" Target="fonts/Roboto-boldItalic.fntdata"/><Relationship Id="rId43" Type="http://schemas.openxmlformats.org/officeDocument/2006/relationships/font" Target="fonts/Roboto-italic.fntdata"/><Relationship Id="rId46" Type="http://schemas.openxmlformats.org/officeDocument/2006/relationships/font" Target="fonts/OpenSansSemiBold-bold.fntdata"/><Relationship Id="rId45" Type="http://schemas.openxmlformats.org/officeDocument/2006/relationships/font" Target="fonts/OpenSans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48" Type="http://schemas.openxmlformats.org/officeDocument/2006/relationships/font" Target="fonts/OpenSansSemiBold-boldItalic.fntdata"/><Relationship Id="rId47" Type="http://schemas.openxmlformats.org/officeDocument/2006/relationships/font" Target="fonts/OpenSansSemiBold-italic.fntdata"/><Relationship Id="rId49" Type="http://schemas.openxmlformats.org/officeDocument/2006/relationships/font" Target="fonts/OpenSansExtraBold-bold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slideMaster" Target="slideMasters/slideMaster2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62" Type="http://schemas.openxmlformats.org/officeDocument/2006/relationships/font" Target="fonts/OpenSans-boldItalic.fntdata"/><Relationship Id="rId61" Type="http://schemas.openxmlformats.org/officeDocument/2006/relationships/font" Target="fonts/OpenSans-italic.fntdata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60" Type="http://schemas.openxmlformats.org/officeDocument/2006/relationships/font" Target="fonts/OpenSans-bold.fntdata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font" Target="fonts/OpenSansMedium-regular.fntdata"/><Relationship Id="rId50" Type="http://schemas.openxmlformats.org/officeDocument/2006/relationships/font" Target="fonts/OpenSansExtraBold-boldItalic.fntdata"/><Relationship Id="rId53" Type="http://schemas.openxmlformats.org/officeDocument/2006/relationships/font" Target="fonts/OpenSansMedium-italic.fntdata"/><Relationship Id="rId52" Type="http://schemas.openxmlformats.org/officeDocument/2006/relationships/font" Target="fonts/OpenSansMedium-bold.fntdata"/><Relationship Id="rId11" Type="http://schemas.openxmlformats.org/officeDocument/2006/relationships/slide" Target="slides/slide3.xml"/><Relationship Id="rId55" Type="http://schemas.openxmlformats.org/officeDocument/2006/relationships/font" Target="fonts/RobotoMono-regular.fntdata"/><Relationship Id="rId10" Type="http://schemas.openxmlformats.org/officeDocument/2006/relationships/slide" Target="slides/slide2.xml"/><Relationship Id="rId54" Type="http://schemas.openxmlformats.org/officeDocument/2006/relationships/font" Target="fonts/OpenSansMedium-boldItalic.fntdata"/><Relationship Id="rId13" Type="http://schemas.openxmlformats.org/officeDocument/2006/relationships/slide" Target="slides/slide5.xml"/><Relationship Id="rId57" Type="http://schemas.openxmlformats.org/officeDocument/2006/relationships/font" Target="fonts/RobotoMono-italic.fntdata"/><Relationship Id="rId12" Type="http://schemas.openxmlformats.org/officeDocument/2006/relationships/slide" Target="slides/slide4.xml"/><Relationship Id="rId56" Type="http://schemas.openxmlformats.org/officeDocument/2006/relationships/font" Target="fonts/RobotoMono-bold.fntdata"/><Relationship Id="rId15" Type="http://schemas.openxmlformats.org/officeDocument/2006/relationships/slide" Target="slides/slide7.xml"/><Relationship Id="rId59" Type="http://schemas.openxmlformats.org/officeDocument/2006/relationships/font" Target="fonts/OpenSans-regular.fntdata"/><Relationship Id="rId14" Type="http://schemas.openxmlformats.org/officeDocument/2006/relationships/slide" Target="slides/slide6.xml"/><Relationship Id="rId58" Type="http://schemas.openxmlformats.org/officeDocument/2006/relationships/font" Target="fonts/RobotoMono-boldItalic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9-14T11:58:07.341">
    <p:pos x="288" y="288"/>
    <p:text>cosa intende dire con Arrivando ?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6-09-14T11:59:06.726">
    <p:pos x="576" y="780"/>
    <p:text>Modernizzare il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6-09-14T11:59:50.898">
    <p:pos x="412" y="237"/>
    <p:text>framework supportato</p:text>
  </p:cm>
  <p:cm authorId="0" idx="4" dt="2026-09-14T12:00:03.389">
    <p:pos x="566" y="925"/>
    <p:text>viene fornito</p:tex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6-09-14T12:00:43.443">
    <p:pos x="576" y="780"/>
    <p:text>Modernizzare le</p:tex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6" dt="2026-09-14T12:01:13.688">
    <p:pos x="417" y="1222"/>
    <p:text>Affiancando</p:text>
  </p:cm>
</p:cmLst>
</file>

<file path=ppt/comments/comment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7" dt="2026-09-14T12:01:48.397">
    <p:pos x="533" y="2472"/>
    <p:text>Una migliore integrazione con un ecosistema più ampio</p:text>
  </p:cm>
</p:cmLst>
</file>

<file path=ppt/comments/comment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8" dt="2026-09-14T12:02:03.048">
    <p:pos x="1953" y="1206"/>
    <p:text>Mantenimento</p:text>
  </p:cm>
  <p:cm authorId="0" idx="9" dt="2026-09-14T12:02:20.618">
    <p:pos x="1953" y="1306"/>
    <p:text>nel futuro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f70e4b12b2_0_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f70e4b12b2_0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Introduction: Who am I, why I’m here, introduce modernising Moodle in broad terms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f70e4b12b2_0_9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f70e4b12b2_0_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Before we look at what’s changing, it’s worth thinking about why moodle needs to change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70e4b12b2_0_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70e4b12b2_0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Does anyone recognise this screenshot? It’s a section of the quiz module settings page. It’s complex, but powerful.</a:t>
            </a:r>
            <a:br>
              <a:rPr lang="en-GB"/>
            </a:br>
            <a:r>
              <a:rPr lang="en-GB"/>
              <a:t>We have 20 years of continuous development.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huge ecosystem of plugin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Changin moodle can’t mean replacing.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f9c86b97da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f9c86b97da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Moodle 2.0 was the closest we had to a complete rewrite. We learned some valuable lessons and from that point onwards we’ve evolved. </a:t>
            </a:r>
            <a:br>
              <a:rPr lang="en-GB"/>
            </a:br>
            <a:r>
              <a:rPr lang="en-GB"/>
              <a:t>A new theme layout</a:t>
            </a:r>
            <a:br>
              <a:rPr lang="en-GB"/>
            </a:br>
            <a:r>
              <a:rPr lang="en-GB"/>
              <a:t>Navigation changes</a:t>
            </a:r>
            <a:br>
              <a:rPr lang="en-GB"/>
            </a:br>
            <a:r>
              <a:rPr lang="en-GB"/>
              <a:t>Adhering to government requirements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f9c86b97da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3f9c86b97da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Quiz works, we continue to build on it</a:t>
            </a:r>
            <a:br>
              <a:rPr lang="en-GB"/>
            </a:br>
            <a:r>
              <a:rPr lang="en-GB"/>
              <a:t>Atto was holding us back, we are not editor specialists</a:t>
            </a:r>
            <a:br>
              <a:rPr lang="en-GB"/>
            </a:br>
            <a:r>
              <a:rPr lang="en-GB"/>
              <a:t>Our current modernisation initiative is about introducing foundations to build on.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409c239fc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409c239fc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409c239fcd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409c239fcd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409c239fcd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409c239fcd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Redesigned with a login background (configurable)</a:t>
            </a:r>
            <a:br>
              <a:rPr lang="en-GB"/>
            </a:br>
            <a:r>
              <a:rPr lang="en-GB"/>
              <a:t>The buttons for SSO have been improved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409c239fcd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409c239fcd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Dashboard is now the default landing page for new installations</a:t>
            </a:r>
            <a:br>
              <a:rPr lang="en-GB"/>
            </a:br>
            <a:r>
              <a:rPr lang="en-GB"/>
              <a:t>The course and my courses page has been turned off </a:t>
            </a:r>
            <a:br>
              <a:rPr lang="en-GB"/>
            </a:br>
            <a:r>
              <a:rPr lang="en-GB"/>
              <a:t>The layout now has the course overview block is a </a:t>
            </a:r>
            <a:r>
              <a:rPr lang="en-GB"/>
              <a:t>prominent</a:t>
            </a:r>
            <a:r>
              <a:rPr lang="en-GB"/>
              <a:t> position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409c239fcd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409c239fcd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Important information is easier to find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have two common questions from students (so now more prominent)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409c239fcd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409c239fcd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Same idea about important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important dates are closer to the top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/>
            </a:br>
            <a:r>
              <a:rPr lang="en-GB"/>
              <a:t>Course title now shown in the course index bar. Clicking it takes you back to the course</a:t>
            </a:r>
            <a:br>
              <a:rPr lang="en-GB"/>
            </a:br>
            <a:br>
              <a:rPr lang="en-GB"/>
            </a:br>
            <a:r>
              <a:rPr lang="en-GB"/>
              <a:t>More than just visual changes, we have some new features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409c239fcd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409c239fcd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Multiple markers for the assignment activity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 default not enabled, needs workflow to be enabled, and then configuration of the activity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Two shown here, but you can have more.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choose how to calculate grades - maximum mark, average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409c239fcdb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409c239fcd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manually allocate markers to each submission. There is also a bulk allocation feature.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Each maker gives a grade and updates the workflow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marker can’t see the other grade (from this screen) - Mark the assessment independently.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409c239fcd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409c239fcd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Once the marking has been done you can see the individual marks. I’ve chose the highest grade calculation setting here (72 not bad for no submission)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409c239fcd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409c239fcd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number of improvements to the Question bank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/>
            </a:br>
            <a:r>
              <a:rPr lang="en-GB"/>
              <a:t>Categories can be collapsed</a:t>
            </a:r>
            <a:br>
              <a:rPr lang="en-GB"/>
            </a:br>
            <a:r>
              <a:rPr lang="en-GB"/>
              <a:t>Tertiary navigation improved</a:t>
            </a:r>
            <a:br>
              <a:rPr lang="en-GB"/>
            </a:br>
            <a:br>
              <a:rPr lang="en-GB"/>
            </a:br>
            <a:r>
              <a:rPr lang="en-GB"/>
              <a:t>Question bank page shows questions now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409c239fcd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409c239fcd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continue to expand the AI sub system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More providers, more choice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409c239fcd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409c239fcd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Only some of the new features that you’ll see.</a:t>
            </a:r>
            <a:br>
              <a:rPr lang="en-GB"/>
            </a:br>
            <a:br>
              <a:rPr lang="en-GB"/>
            </a:br>
            <a:r>
              <a:rPr lang="en-GB"/>
              <a:t>There are also improvements that you won’t see. This is what my team have been working on. Putting in place new foundations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f9c86b97d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3f9c86b97d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f9c86b97da_1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f9c86b97da_1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fb1cbc55b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3fb1cbc55b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f9c86b97da_1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f9c86b97da_1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f9c86b97da_1_10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3f9c86b97da_1_10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f9c86b97da_1_10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3f9c86b97da_1_1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f9c86b97da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f9c86b97da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fb13fdd04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3fb13fdd04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fb13fdd04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fb13fdd04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3fb13fdd04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3fb13fdd04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f9c86b97da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3f9c86b97da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3fb13fdd04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3fb13fdd0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409b9e294c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409b9e294c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fb13fdd04e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fb13fdd04e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3fb13fdd04e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3fb13fdd04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0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Relationship Id="rId3" Type="http://schemas.openxmlformats.org/officeDocument/2006/relationships/image" Target="../media/image10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Relationship Id="rId3" Type="http://schemas.openxmlformats.org/officeDocument/2006/relationships/image" Target="../media/image10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jpg"/><Relationship Id="rId3" Type="http://schemas.openxmlformats.org/officeDocument/2006/relationships/image" Target="../media/image10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jpg"/><Relationship Id="rId3" Type="http://schemas.openxmlformats.org/officeDocument/2006/relationships/image" Target="../media/image10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jpg"/><Relationship Id="rId3" Type="http://schemas.openxmlformats.org/officeDocument/2006/relationships/image" Target="../media/image10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Relationship Id="rId3" Type="http://schemas.openxmlformats.org/officeDocument/2006/relationships/image" Target="../media/image10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jpg"/><Relationship Id="rId3" Type="http://schemas.openxmlformats.org/officeDocument/2006/relationships/image" Target="../media/image10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1.jpg"/><Relationship Id="rId3" Type="http://schemas.openxmlformats.org/officeDocument/2006/relationships/image" Target="../media/image10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jpg"/><Relationship Id="rId3" Type="http://schemas.openxmlformats.org/officeDocument/2006/relationships/image" Target="../media/image10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jpg"/><Relationship Id="rId3" Type="http://schemas.openxmlformats.org/officeDocument/2006/relationships/image" Target="../media/image10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jpg"/><Relationship Id="rId3" Type="http://schemas.openxmlformats.org/officeDocument/2006/relationships/image" Target="../media/image10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jpg"/><Relationship Id="rId3" Type="http://schemas.openxmlformats.org/officeDocument/2006/relationships/image" Target="../media/image10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jpg"/><Relationship Id="rId3" Type="http://schemas.openxmlformats.org/officeDocument/2006/relationships/image" Target="../media/image10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jpg"/><Relationship Id="rId3" Type="http://schemas.openxmlformats.org/officeDocument/2006/relationships/image" Target="../media/image10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3.jpg"/><Relationship Id="rId3" Type="http://schemas.openxmlformats.org/officeDocument/2006/relationships/image" Target="../media/image10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3.jpg"/><Relationship Id="rId3" Type="http://schemas.openxmlformats.org/officeDocument/2006/relationships/image" Target="../media/image10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jpg"/><Relationship Id="rId3" Type="http://schemas.openxmlformats.org/officeDocument/2006/relationships/image" Target="../media/image10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jpg"/><Relationship Id="rId3" Type="http://schemas.openxmlformats.org/officeDocument/2006/relationships/image" Target="../media/image10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jpg"/><Relationship Id="rId3" Type="http://schemas.openxmlformats.org/officeDocument/2006/relationships/image" Target="../media/image10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jpg"/><Relationship Id="rId3" Type="http://schemas.openxmlformats.org/officeDocument/2006/relationships/image" Target="../media/image10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jpg"/><Relationship Id="rId3" Type="http://schemas.openxmlformats.org/officeDocument/2006/relationships/image" Target="../media/image10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4.jpg"/><Relationship Id="rId3" Type="http://schemas.openxmlformats.org/officeDocument/2006/relationships/image" Target="../media/image10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jpg"/><Relationship Id="rId3" Type="http://schemas.openxmlformats.org/officeDocument/2006/relationships/image" Target="../media/image10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jpg"/><Relationship Id="rId3" Type="http://schemas.openxmlformats.org/officeDocument/2006/relationships/image" Target="../media/image10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jpg"/><Relationship Id="rId3" Type="http://schemas.openxmlformats.org/officeDocument/2006/relationships/image" Target="../media/image10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jpg"/><Relationship Id="rId3" Type="http://schemas.openxmlformats.org/officeDocument/2006/relationships/image" Target="../media/image10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jpg"/><Relationship Id="rId3" Type="http://schemas.openxmlformats.org/officeDocument/2006/relationships/image" Target="../media/image10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jpg"/><Relationship Id="rId3" Type="http://schemas.openxmlformats.org/officeDocument/2006/relationships/image" Target="../media/image10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5.jpg"/><Relationship Id="rId3" Type="http://schemas.openxmlformats.org/officeDocument/2006/relationships/image" Target="../media/image10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3.jpg"/><Relationship Id="rId3" Type="http://schemas.openxmlformats.org/officeDocument/2006/relationships/image" Target="../media/image10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jpg"/><Relationship Id="rId3" Type="http://schemas.openxmlformats.org/officeDocument/2006/relationships/image" Target="../media/image10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jpg"/><Relationship Id="rId3" Type="http://schemas.openxmlformats.org/officeDocument/2006/relationships/image" Target="../media/image10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jpg"/><Relationship Id="rId3" Type="http://schemas.openxmlformats.org/officeDocument/2006/relationships/image" Target="../media/image10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jpg"/><Relationship Id="rId3" Type="http://schemas.openxmlformats.org/officeDocument/2006/relationships/image" Target="../media/image10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jpg"/><Relationship Id="rId3" Type="http://schemas.openxmlformats.org/officeDocument/2006/relationships/image" Target="../media/image10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jpg"/><Relationship Id="rId3" Type="http://schemas.openxmlformats.org/officeDocument/2006/relationships/image" Target="../media/image10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jpg"/><Relationship Id="rId3" Type="http://schemas.openxmlformats.org/officeDocument/2006/relationships/image" Target="../media/image10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jpg"/><Relationship Id="rId3" Type="http://schemas.openxmlformats.org/officeDocument/2006/relationships/image" Target="../media/image10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6.jpg"/><Relationship Id="rId3" Type="http://schemas.openxmlformats.org/officeDocument/2006/relationships/image" Target="../media/image10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6.jpg"/><Relationship Id="rId3" Type="http://schemas.openxmlformats.org/officeDocument/2006/relationships/image" Target="../media/image10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jpg"/><Relationship Id="rId3" Type="http://schemas.openxmlformats.org/officeDocument/2006/relationships/image" Target="../media/image10.png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Default text 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MoodleHQ_Generic_SlideBackgroundGraphics-0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007800" y="1000100"/>
            <a:ext cx="4650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4000"/>
              <a:buFont typeface="Open Sans ExtraBold"/>
              <a:buNone/>
              <a:defRPr sz="4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075275" y="3096600"/>
            <a:ext cx="4384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 SemiBold"/>
              <a:buNone/>
              <a:defRPr sz="1400">
                <a:solidFill>
                  <a:srgbClr val="282828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Blank">
  <p:cSld name="CUSTOM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 title="MoodleHQ_Generic_SlideBackgroundGraphics-0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 - Default text">
  <p:cSld name="CUSTOM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4"/>
          <p:cNvSpPr txBox="1"/>
          <p:nvPr>
            <p:ph type="title"/>
          </p:nvPr>
        </p:nvSpPr>
        <p:spPr>
          <a:xfrm>
            <a:off x="758850" y="867650"/>
            <a:ext cx="39546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758850" y="2230025"/>
            <a:ext cx="3620100" cy="24888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" name="Google Shape;19;p4"/>
          <p:cNvSpPr/>
          <p:nvPr>
            <p:ph idx="2" type="pic"/>
          </p:nvPr>
        </p:nvSpPr>
        <p:spPr>
          <a:xfrm>
            <a:off x="4848025" y="644050"/>
            <a:ext cx="3510300" cy="34539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  <p:grpSp>
        <p:nvGrpSpPr>
          <p:cNvPr id="20" name="Google Shape;20;p4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21" name="Google Shape;21;p4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4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23" name="Google Shape;23;p4" title="M Icon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4" name="Google Shape;24;p4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 - Blank">
  <p:cSld name="CUSTOM_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/>
          <p:nvPr>
            <p:ph idx="2" type="pic"/>
          </p:nvPr>
        </p:nvSpPr>
        <p:spPr>
          <a:xfrm>
            <a:off x="4848025" y="644050"/>
            <a:ext cx="3510300" cy="34539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  <p:grpSp>
        <p:nvGrpSpPr>
          <p:cNvPr id="28" name="Google Shape;28;p5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29" name="Google Shape;29;p5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5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31" name="Google Shape;31;p5" title="M Icon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2" name="Google Shape;32;p5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2 - Default text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0" y="0"/>
            <a:ext cx="9144000" cy="51804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6"/>
          <p:cNvSpPr txBox="1"/>
          <p:nvPr>
            <p:ph type="title"/>
          </p:nvPr>
        </p:nvSpPr>
        <p:spPr>
          <a:xfrm>
            <a:off x="758850" y="867650"/>
            <a:ext cx="39546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Open Sans"/>
              <a:buNone/>
              <a:defRPr b="1" sz="3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" type="subTitle"/>
          </p:nvPr>
        </p:nvSpPr>
        <p:spPr>
          <a:xfrm>
            <a:off x="758850" y="2230025"/>
            <a:ext cx="3620100" cy="24888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  <a:defRPr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37" name="Google Shape;37;p6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38" name="Google Shape;38;p6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6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40" name="Google Shape;40;p6" title="M Icon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1" name="Google Shape;41;p6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2 - Blank">
  <p:cSld name="CUSTOM_3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0" y="0"/>
            <a:ext cx="9144000" cy="51804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" name="Google Shape;44;p7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45" name="Google Shape;45;p7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7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47" name="Google Shape;47;p7" title="M Icon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8" name="Google Shape;48;p7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3 - Default text">
  <p:cSld name="CUSTOM_4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8"/>
          <p:cNvSpPr txBox="1"/>
          <p:nvPr>
            <p:ph type="title"/>
          </p:nvPr>
        </p:nvSpPr>
        <p:spPr>
          <a:xfrm>
            <a:off x="311700" y="352975"/>
            <a:ext cx="8520600" cy="9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2" name="Google Shape;52;p8"/>
          <p:cNvGrpSpPr/>
          <p:nvPr/>
        </p:nvGrpSpPr>
        <p:grpSpPr>
          <a:xfrm>
            <a:off x="819075" y="1523496"/>
            <a:ext cx="2193600" cy="2679300"/>
            <a:chOff x="819075" y="1499325"/>
            <a:chExt cx="2193600" cy="2679300"/>
          </a:xfrm>
        </p:grpSpPr>
        <p:sp>
          <p:nvSpPr>
            <p:cNvPr id="53" name="Google Shape;53;p8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fmla="val 10126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>
              <a:off x="819075" y="1499325"/>
              <a:ext cx="2193600" cy="1124400"/>
            </a:xfrm>
            <a:prstGeom prst="round2SameRect">
              <a:avLst>
                <a:gd fmla="val 16890" name="adj1"/>
                <a:gd fmla="val 0" name="adj2"/>
              </a:avLst>
            </a:prstGeom>
            <a:solidFill>
              <a:srgbClr val="1948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" name="Google Shape;55;p8"/>
          <p:cNvSpPr txBox="1"/>
          <p:nvPr>
            <p:ph idx="1" type="subTitle"/>
          </p:nvPr>
        </p:nvSpPr>
        <p:spPr>
          <a:xfrm>
            <a:off x="912675" y="1941425"/>
            <a:ext cx="20064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Open Sans"/>
              <a:buNone/>
              <a:defRPr b="1"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" name="Google Shape;56;p8"/>
          <p:cNvSpPr txBox="1"/>
          <p:nvPr>
            <p:ph idx="2" type="subTitle"/>
          </p:nvPr>
        </p:nvSpPr>
        <p:spPr>
          <a:xfrm>
            <a:off x="1003713" y="2758750"/>
            <a:ext cx="18243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Font typeface="Open Sans"/>
              <a:buNone/>
              <a:defRPr sz="12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57" name="Google Shape;57;p8"/>
          <p:cNvGrpSpPr/>
          <p:nvPr/>
        </p:nvGrpSpPr>
        <p:grpSpPr>
          <a:xfrm>
            <a:off x="3475200" y="1523496"/>
            <a:ext cx="2193600" cy="2679300"/>
            <a:chOff x="819075" y="1499325"/>
            <a:chExt cx="2193600" cy="2679300"/>
          </a:xfrm>
        </p:grpSpPr>
        <p:sp>
          <p:nvSpPr>
            <p:cNvPr id="58" name="Google Shape;58;p8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fmla="val 10126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8"/>
            <p:cNvSpPr/>
            <p:nvPr/>
          </p:nvSpPr>
          <p:spPr>
            <a:xfrm>
              <a:off x="819075" y="1499325"/>
              <a:ext cx="2193600" cy="1124400"/>
            </a:xfrm>
            <a:prstGeom prst="round2SameRect">
              <a:avLst>
                <a:gd fmla="val 16890" name="adj1"/>
                <a:gd fmla="val 0" name="adj2"/>
              </a:avLst>
            </a:prstGeom>
            <a:solidFill>
              <a:srgbClr val="1948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8"/>
          <p:cNvSpPr txBox="1"/>
          <p:nvPr>
            <p:ph idx="3" type="subTitle"/>
          </p:nvPr>
        </p:nvSpPr>
        <p:spPr>
          <a:xfrm>
            <a:off x="3568800" y="1941425"/>
            <a:ext cx="20064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Open Sans"/>
              <a:buNone/>
              <a:defRPr b="1"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1" name="Google Shape;61;p8"/>
          <p:cNvSpPr txBox="1"/>
          <p:nvPr>
            <p:ph idx="4" type="subTitle"/>
          </p:nvPr>
        </p:nvSpPr>
        <p:spPr>
          <a:xfrm>
            <a:off x="3659838" y="2758750"/>
            <a:ext cx="18243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Font typeface="Open Sans"/>
              <a:buNone/>
              <a:defRPr sz="12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62" name="Google Shape;62;p8"/>
          <p:cNvGrpSpPr/>
          <p:nvPr/>
        </p:nvGrpSpPr>
        <p:grpSpPr>
          <a:xfrm>
            <a:off x="6131325" y="1523496"/>
            <a:ext cx="2193600" cy="2679300"/>
            <a:chOff x="819075" y="1499325"/>
            <a:chExt cx="2193600" cy="2679300"/>
          </a:xfrm>
        </p:grpSpPr>
        <p:sp>
          <p:nvSpPr>
            <p:cNvPr id="63" name="Google Shape;63;p8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fmla="val 10126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8"/>
            <p:cNvSpPr/>
            <p:nvPr/>
          </p:nvSpPr>
          <p:spPr>
            <a:xfrm>
              <a:off x="819075" y="1499325"/>
              <a:ext cx="2193600" cy="1124400"/>
            </a:xfrm>
            <a:prstGeom prst="round2SameRect">
              <a:avLst>
                <a:gd fmla="val 16890" name="adj1"/>
                <a:gd fmla="val 0" name="adj2"/>
              </a:avLst>
            </a:prstGeom>
            <a:solidFill>
              <a:srgbClr val="1948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8"/>
          <p:cNvSpPr txBox="1"/>
          <p:nvPr>
            <p:ph idx="5" type="subTitle"/>
          </p:nvPr>
        </p:nvSpPr>
        <p:spPr>
          <a:xfrm>
            <a:off x="6224925" y="1941425"/>
            <a:ext cx="20064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Open Sans"/>
              <a:buNone/>
              <a:defRPr b="1"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6" name="Google Shape;66;p8"/>
          <p:cNvSpPr txBox="1"/>
          <p:nvPr>
            <p:ph idx="6" type="subTitle"/>
          </p:nvPr>
        </p:nvSpPr>
        <p:spPr>
          <a:xfrm>
            <a:off x="6315963" y="2758750"/>
            <a:ext cx="1824300" cy="12042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Font typeface="Open Sans"/>
              <a:buNone/>
              <a:defRPr sz="12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67" name="Google Shape;67;p8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68" name="Google Shape;68;p8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8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70" name="Google Shape;70;p8" title="M Icon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1" name="Google Shape;71;p8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4 - Default text">
  <p:cSld name="CUSTOM_12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9" title="MoodleHQ_Generic_SlideBackgroundGraphics21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"/>
          <p:cNvSpPr txBox="1"/>
          <p:nvPr>
            <p:ph type="title"/>
          </p:nvPr>
        </p:nvSpPr>
        <p:spPr>
          <a:xfrm>
            <a:off x="758850" y="665450"/>
            <a:ext cx="35160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758850" y="2594025"/>
            <a:ext cx="3588300" cy="23349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6" name="Google Shape;76;p9"/>
          <p:cNvSpPr/>
          <p:nvPr>
            <p:ph idx="2" type="pic"/>
          </p:nvPr>
        </p:nvSpPr>
        <p:spPr>
          <a:xfrm>
            <a:off x="4600300" y="739250"/>
            <a:ext cx="3588300" cy="4062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4 - Blank">
  <p:cSld name="CUSTOM_12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0" title="MoodleHQ_Generic_SlideBackgroundGraphics21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0"/>
          <p:cNvSpPr/>
          <p:nvPr>
            <p:ph idx="2" type="pic"/>
          </p:nvPr>
        </p:nvSpPr>
        <p:spPr>
          <a:xfrm>
            <a:off x="4600300" y="739250"/>
            <a:ext cx="3588300" cy="4062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5 - Default text">
  <p:cSld name="CUSTOM_13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1" title="MoodleHQ_Generic_SlideBackgroundGraphics22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type="title"/>
          </p:nvPr>
        </p:nvSpPr>
        <p:spPr>
          <a:xfrm>
            <a:off x="758850" y="665450"/>
            <a:ext cx="35160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83" name="Google Shape;83;p11"/>
          <p:cNvSpPr txBox="1"/>
          <p:nvPr>
            <p:ph idx="1" type="subTitle"/>
          </p:nvPr>
        </p:nvSpPr>
        <p:spPr>
          <a:xfrm>
            <a:off x="758850" y="2594025"/>
            <a:ext cx="3588300" cy="23349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11"/>
          <p:cNvSpPr/>
          <p:nvPr>
            <p:ph idx="2" type="pic"/>
          </p:nvPr>
        </p:nvSpPr>
        <p:spPr>
          <a:xfrm>
            <a:off x="4600300" y="739250"/>
            <a:ext cx="3588300" cy="4062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5 - Blank">
  <p:cSld name="CUSTOM_13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2" title="MoodleHQ_Generic_SlideBackgroundGraphics22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2"/>
          <p:cNvSpPr/>
          <p:nvPr>
            <p:ph idx="2" type="pic"/>
          </p:nvPr>
        </p:nvSpPr>
        <p:spPr>
          <a:xfrm>
            <a:off x="4600300" y="739250"/>
            <a:ext cx="3588300" cy="4062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14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 title="MoodleHQ_Generic_SlideDesigns-1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>
            <p:ph type="title"/>
          </p:nvPr>
        </p:nvSpPr>
        <p:spPr>
          <a:xfrm>
            <a:off x="758850" y="665450"/>
            <a:ext cx="3939000" cy="168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758850" y="2594025"/>
            <a:ext cx="3588300" cy="21381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13"/>
          <p:cNvSpPr/>
          <p:nvPr>
            <p:ph idx="2" type="pic"/>
          </p:nvPr>
        </p:nvSpPr>
        <p:spPr>
          <a:xfrm>
            <a:off x="4647800" y="688950"/>
            <a:ext cx="3326100" cy="37656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14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title="MoodleHQ_Generic_SlideDesigns-1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>
            <p:ph idx="2" type="pic"/>
          </p:nvPr>
        </p:nvSpPr>
        <p:spPr>
          <a:xfrm>
            <a:off x="4647800" y="688950"/>
            <a:ext cx="3326100" cy="37656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5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5" title="MoodleHQ_Generic_SlideDesigns-1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5"/>
          <p:cNvSpPr/>
          <p:nvPr>
            <p:ph idx="2" type="pic"/>
          </p:nvPr>
        </p:nvSpPr>
        <p:spPr>
          <a:xfrm>
            <a:off x="3889775" y="1015500"/>
            <a:ext cx="1219200" cy="1380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  <p:sp>
        <p:nvSpPr>
          <p:cNvPr id="99" name="Google Shape;99;p15"/>
          <p:cNvSpPr/>
          <p:nvPr>
            <p:ph idx="3" type="pic"/>
          </p:nvPr>
        </p:nvSpPr>
        <p:spPr>
          <a:xfrm>
            <a:off x="5376475" y="1015500"/>
            <a:ext cx="1219200" cy="1380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  <p:sp>
        <p:nvSpPr>
          <p:cNvPr id="100" name="Google Shape;100;p15"/>
          <p:cNvSpPr/>
          <p:nvPr>
            <p:ph idx="4" type="pic"/>
          </p:nvPr>
        </p:nvSpPr>
        <p:spPr>
          <a:xfrm>
            <a:off x="6863175" y="1015500"/>
            <a:ext cx="1219200" cy="1380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  <p:sp>
        <p:nvSpPr>
          <p:cNvPr id="101" name="Google Shape;101;p15"/>
          <p:cNvSpPr/>
          <p:nvPr>
            <p:ph idx="5" type="pic"/>
          </p:nvPr>
        </p:nvSpPr>
        <p:spPr>
          <a:xfrm>
            <a:off x="3889775" y="2747675"/>
            <a:ext cx="1219200" cy="1380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  <p:sp>
        <p:nvSpPr>
          <p:cNvPr id="102" name="Google Shape;102;p15"/>
          <p:cNvSpPr/>
          <p:nvPr>
            <p:ph idx="6" type="pic"/>
          </p:nvPr>
        </p:nvSpPr>
        <p:spPr>
          <a:xfrm>
            <a:off x="5380125" y="2747675"/>
            <a:ext cx="1219200" cy="1380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  <p:sp>
        <p:nvSpPr>
          <p:cNvPr id="103" name="Google Shape;103;p15"/>
          <p:cNvSpPr/>
          <p:nvPr>
            <p:ph idx="7" type="pic"/>
          </p:nvPr>
        </p:nvSpPr>
        <p:spPr>
          <a:xfrm>
            <a:off x="6870475" y="2747675"/>
            <a:ext cx="1219200" cy="1380300"/>
          </a:xfrm>
          <a:prstGeom prst="roundRect">
            <a:avLst>
              <a:gd fmla="val 8401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6 - Default text">
  <p:cSld name="CUSTOM_5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/>
          <p:nvPr/>
        </p:nvSpPr>
        <p:spPr>
          <a:xfrm>
            <a:off x="0" y="0"/>
            <a:ext cx="9144000" cy="51804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6"/>
          <p:cNvSpPr txBox="1"/>
          <p:nvPr>
            <p:ph type="title"/>
          </p:nvPr>
        </p:nvSpPr>
        <p:spPr>
          <a:xfrm>
            <a:off x="1217400" y="1775575"/>
            <a:ext cx="6709200" cy="19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pen Sans ExtraBold"/>
              <a:buNone/>
              <a:defRPr sz="50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6 - Blank">
  <p:cSld name="CUSTOM_5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/>
          <p:nvPr/>
        </p:nvSpPr>
        <p:spPr>
          <a:xfrm>
            <a:off x="0" y="0"/>
            <a:ext cx="9144000" cy="5180400"/>
          </a:xfrm>
          <a:prstGeom prst="rect">
            <a:avLst/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7 - Default text">
  <p:cSld name="CUSTOM_6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 txBox="1"/>
          <p:nvPr>
            <p:ph type="title"/>
          </p:nvPr>
        </p:nvSpPr>
        <p:spPr>
          <a:xfrm>
            <a:off x="758850" y="506725"/>
            <a:ext cx="30843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112" name="Google Shape;112;p18"/>
          <p:cNvSpPr txBox="1"/>
          <p:nvPr>
            <p:ph idx="1" type="subTitle"/>
          </p:nvPr>
        </p:nvSpPr>
        <p:spPr>
          <a:xfrm>
            <a:off x="758850" y="2435300"/>
            <a:ext cx="2905200" cy="23349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3" name="Google Shape;113;p18"/>
          <p:cNvSpPr txBox="1"/>
          <p:nvPr>
            <p:ph idx="2" type="subTitle"/>
          </p:nvPr>
        </p:nvSpPr>
        <p:spPr>
          <a:xfrm>
            <a:off x="5887075" y="2884975"/>
            <a:ext cx="2209500" cy="5262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Open Sans"/>
              <a:buNone/>
              <a:defRPr b="1"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4" name="Google Shape;114;p18"/>
          <p:cNvSpPr txBox="1"/>
          <p:nvPr>
            <p:ph idx="3" type="subTitle"/>
          </p:nvPr>
        </p:nvSpPr>
        <p:spPr>
          <a:xfrm>
            <a:off x="5887075" y="3365575"/>
            <a:ext cx="2351400" cy="7008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Open Sans"/>
              <a:buNone/>
              <a:defRPr sz="1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115" name="Google Shape;115;p18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116" name="Google Shape;116;p18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8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18" name="Google Shape;118;p18" title="M Icon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19" name="Google Shape;119;p18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8 - Blank">
  <p:cSld name="CUSTOM_6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" name="Google Shape;122;p19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123" name="Google Shape;123;p19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9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25" name="Google Shape;125;p19" title="M Icon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6" name="Google Shape;126;p19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9 - Default text">
  <p:cSld name="CUSTOM_7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0" title="MoodleHQ_Generic_SlideBackgroundGraphics-0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 txBox="1"/>
          <p:nvPr>
            <p:ph type="title"/>
          </p:nvPr>
        </p:nvSpPr>
        <p:spPr>
          <a:xfrm>
            <a:off x="5599775" y="506725"/>
            <a:ext cx="30843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130" name="Google Shape;130;p20"/>
          <p:cNvSpPr txBox="1"/>
          <p:nvPr>
            <p:ph idx="1" type="subTitle"/>
          </p:nvPr>
        </p:nvSpPr>
        <p:spPr>
          <a:xfrm>
            <a:off x="5599775" y="2435300"/>
            <a:ext cx="2905200" cy="18111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pic>
        <p:nvPicPr>
          <p:cNvPr id="131" name="Google Shape;131;p20" title="laptop.png"/>
          <p:cNvPicPr preferRelativeResize="0"/>
          <p:nvPr/>
        </p:nvPicPr>
        <p:blipFill rotWithShape="1">
          <a:blip r:embed="rId3">
            <a:alphaModFix/>
          </a:blip>
          <a:srcRect b="0" l="332" r="7494" t="0"/>
          <a:stretch/>
        </p:blipFill>
        <p:spPr>
          <a:xfrm>
            <a:off x="191600" y="765150"/>
            <a:ext cx="5159373" cy="3613201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3300000" dist="47625">
              <a:srgbClr val="000000">
                <a:alpha val="22000"/>
              </a:srgbClr>
            </a:outerShdw>
          </a:effectLst>
        </p:spPr>
      </p:pic>
      <p:sp>
        <p:nvSpPr>
          <p:cNvPr id="132" name="Google Shape;132;p20"/>
          <p:cNvSpPr/>
          <p:nvPr>
            <p:ph idx="2" type="pic"/>
          </p:nvPr>
        </p:nvSpPr>
        <p:spPr>
          <a:xfrm>
            <a:off x="842200" y="1019150"/>
            <a:ext cx="3984600" cy="27033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33" name="Google Shape;133;p20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134" name="Google Shape;134;p20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0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36" name="Google Shape;136;p20" title="M Icon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7" name="Google Shape;137;p20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9 - Blank">
  <p:cSld name="CUSTOM_7_1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1" title="MoodleHQ_Generic_SlideBackgroundGraphics-07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21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141" name="Google Shape;141;p21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1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43" name="Google Shape;143;p21" title="M Icon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4" name="Google Shape;144;p21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0 - Default text">
  <p:cSld name="CUSTOM_8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F4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2"/>
          <p:cNvSpPr txBox="1"/>
          <p:nvPr>
            <p:ph type="title"/>
          </p:nvPr>
        </p:nvSpPr>
        <p:spPr>
          <a:xfrm>
            <a:off x="446175" y="352975"/>
            <a:ext cx="8520600" cy="9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48" name="Google Shape;148;p22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149" name="Google Shape;149;p22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2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51" name="Google Shape;151;p22" title="M Icon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52" name="Google Shape;152;p22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1 - Default text">
  <p:cSld name="CUSTOM_9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3" title="MoodleHQ_Generic_SlideBackgroundGraphics-0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>
            <p:ph type="title"/>
          </p:nvPr>
        </p:nvSpPr>
        <p:spPr>
          <a:xfrm>
            <a:off x="758850" y="506725"/>
            <a:ext cx="30843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Font typeface="Open Sans"/>
              <a:buNone/>
              <a:defRPr b="1" sz="35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500"/>
              <a:buNone/>
              <a:defRPr sz="3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156" name="Google Shape;156;p23"/>
          <p:cNvSpPr txBox="1"/>
          <p:nvPr>
            <p:ph idx="1" type="subTitle"/>
          </p:nvPr>
        </p:nvSpPr>
        <p:spPr>
          <a:xfrm>
            <a:off x="758850" y="2435300"/>
            <a:ext cx="2905200" cy="23349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None/>
              <a:defRPr sz="14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7" name="Google Shape;157;p23"/>
          <p:cNvSpPr/>
          <p:nvPr/>
        </p:nvSpPr>
        <p:spPr>
          <a:xfrm>
            <a:off x="4428550" y="742725"/>
            <a:ext cx="4024200" cy="902400"/>
          </a:xfrm>
          <a:prstGeom prst="roundRect">
            <a:avLst>
              <a:gd fmla="val 13846" name="adj"/>
            </a:avLst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3"/>
          <p:cNvSpPr/>
          <p:nvPr/>
        </p:nvSpPr>
        <p:spPr>
          <a:xfrm>
            <a:off x="4428550" y="1950225"/>
            <a:ext cx="4024200" cy="902400"/>
          </a:xfrm>
          <a:prstGeom prst="roundRect">
            <a:avLst>
              <a:gd fmla="val 1384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3"/>
          <p:cNvSpPr/>
          <p:nvPr/>
        </p:nvSpPr>
        <p:spPr>
          <a:xfrm>
            <a:off x="4462625" y="3157725"/>
            <a:ext cx="4024200" cy="902400"/>
          </a:xfrm>
          <a:prstGeom prst="roundRect">
            <a:avLst>
              <a:gd fmla="val 1384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3"/>
          <p:cNvSpPr txBox="1"/>
          <p:nvPr>
            <p:ph idx="2" type="subTitle"/>
          </p:nvPr>
        </p:nvSpPr>
        <p:spPr>
          <a:xfrm>
            <a:off x="4888300" y="2030925"/>
            <a:ext cx="3489300" cy="7410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100"/>
              <a:buFont typeface="Open Sans"/>
              <a:buNone/>
              <a:defRPr sz="11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3"/>
          <p:cNvSpPr txBox="1"/>
          <p:nvPr>
            <p:ph idx="3" type="subTitle"/>
          </p:nvPr>
        </p:nvSpPr>
        <p:spPr>
          <a:xfrm>
            <a:off x="4888300" y="3239675"/>
            <a:ext cx="3489300" cy="7410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100"/>
              <a:buFont typeface="Open Sans"/>
              <a:buNone/>
              <a:defRPr sz="1100">
                <a:solidFill>
                  <a:srgbClr val="1948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3"/>
          <p:cNvSpPr txBox="1"/>
          <p:nvPr>
            <p:ph idx="4" type="subTitle"/>
          </p:nvPr>
        </p:nvSpPr>
        <p:spPr>
          <a:xfrm>
            <a:off x="4888300" y="822175"/>
            <a:ext cx="3489300" cy="741000"/>
          </a:xfrm>
          <a:prstGeom prst="rect">
            <a:avLst/>
          </a:prstGeom>
        </p:spPr>
        <p:txBody>
          <a:bodyPr anchorCtr="0" anchor="t" bIns="91425" lIns="91425" spcFirstLastPara="1" rIns="91425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Open Sans"/>
              <a:buNone/>
              <a:defRPr sz="1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3" name="Google Shape;163;p23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164" name="Google Shape;164;p23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3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66" name="Google Shape;166;p23" title="M Icon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7" name="Google Shape;167;p23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1 - Blank">
  <p:cSld name="CUSTOM_9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4" title="MoodleHQ_Generic_SlideBackgroundGraphics-0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p24"/>
          <p:cNvGrpSpPr/>
          <p:nvPr/>
        </p:nvGrpSpPr>
        <p:grpSpPr>
          <a:xfrm>
            <a:off x="7374650" y="4431038"/>
            <a:ext cx="1297200" cy="393600"/>
            <a:chOff x="7374650" y="4431038"/>
            <a:chExt cx="1297200" cy="393600"/>
          </a:xfrm>
        </p:grpSpPr>
        <p:sp>
          <p:nvSpPr>
            <p:cNvPr id="171" name="Google Shape;171;p24"/>
            <p:cNvSpPr/>
            <p:nvPr/>
          </p:nvSpPr>
          <p:spPr>
            <a:xfrm>
              <a:off x="7374650" y="4475750"/>
              <a:ext cx="1297200" cy="30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4"/>
            <p:cNvSpPr txBox="1"/>
            <p:nvPr/>
          </p:nvSpPr>
          <p:spPr>
            <a:xfrm>
              <a:off x="7496350" y="4431038"/>
              <a:ext cx="7368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Page </a:t>
              </a:r>
              <a:fld id="{00000000-1234-1234-1234-123412341234}" type="slidenum">
                <a:rPr lang="en-GB" sz="900">
                  <a:solidFill>
                    <a:srgbClr val="282828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9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73" name="Google Shape;173;p24" title="M Icon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334714" y="4549575"/>
              <a:ext cx="156525" cy="1565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74" name="Google Shape;174;p24"/>
            <p:cNvCxnSpPr/>
            <p:nvPr/>
          </p:nvCxnSpPr>
          <p:spPr>
            <a:xfrm>
              <a:off x="8193288" y="4537250"/>
              <a:ext cx="0" cy="1812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USTOM_1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>
                <a:solidFill>
                  <a:srgbClr val="595959"/>
                </a:solidFill>
              </a:rPr>
              <a:t>‹#›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177" name="Google Shape;177;p25"/>
          <p:cNvSpPr/>
          <p:nvPr/>
        </p:nvSpPr>
        <p:spPr>
          <a:xfrm>
            <a:off x="-21850" y="-10925"/>
            <a:ext cx="9165900" cy="5154300"/>
          </a:xfrm>
          <a:prstGeom prst="rect">
            <a:avLst/>
          </a:prstGeom>
          <a:solidFill>
            <a:srgbClr val="F980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5"/>
          <p:cNvSpPr/>
          <p:nvPr/>
        </p:nvSpPr>
        <p:spPr>
          <a:xfrm>
            <a:off x="-57550" y="4755150"/>
            <a:ext cx="9237300" cy="39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5"/>
          <p:cNvSpPr txBox="1"/>
          <p:nvPr/>
        </p:nvSpPr>
        <p:spPr>
          <a:xfrm>
            <a:off x="2907450" y="4811250"/>
            <a:ext cx="30000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Copyright 2025 © Moodle Pty Ltd</a:t>
            </a:r>
            <a:endParaRPr sz="8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0" name="Google Shape;180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22525" y="1624550"/>
            <a:ext cx="4569851" cy="162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 Cover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914400" y="1239275"/>
            <a:ext cx="42714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" name="Google Shape;186;p27"/>
          <p:cNvSpPr txBox="1"/>
          <p:nvPr>
            <p:ph idx="1" type="subTitle"/>
          </p:nvPr>
        </p:nvSpPr>
        <p:spPr>
          <a:xfrm>
            <a:off x="914400" y="2586800"/>
            <a:ext cx="4271400" cy="5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87" name="Google Shape;187;p27"/>
          <p:cNvSpPr txBox="1"/>
          <p:nvPr>
            <p:ph idx="2" type="subTitle"/>
          </p:nvPr>
        </p:nvSpPr>
        <p:spPr>
          <a:xfrm>
            <a:off x="914400" y="3057800"/>
            <a:ext cx="4271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  <p:sp>
        <p:nvSpPr>
          <p:cNvPr id="188" name="Google Shape;188;p27"/>
          <p:cNvSpPr/>
          <p:nvPr>
            <p:ph idx="3" type="pic"/>
          </p:nvPr>
        </p:nvSpPr>
        <p:spPr>
          <a:xfrm>
            <a:off x="5371650" y="457200"/>
            <a:ext cx="3315300" cy="4170600"/>
          </a:xfrm>
          <a:prstGeom prst="roundRect">
            <a:avLst>
              <a:gd fmla="val 4437" name="adj"/>
            </a:avLst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Cover">
  <p:cSld name="TITLE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3054025" y="1239275"/>
            <a:ext cx="45861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8"/>
          <p:cNvSpPr txBox="1"/>
          <p:nvPr>
            <p:ph idx="1" type="subTitle"/>
          </p:nvPr>
        </p:nvSpPr>
        <p:spPr>
          <a:xfrm>
            <a:off x="3054025" y="2586800"/>
            <a:ext cx="4586100" cy="5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2" name="Google Shape;192;p28"/>
          <p:cNvSpPr txBox="1"/>
          <p:nvPr>
            <p:ph idx="2" type="subTitle"/>
          </p:nvPr>
        </p:nvSpPr>
        <p:spPr>
          <a:xfrm>
            <a:off x="3054025" y="3666975"/>
            <a:ext cx="458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Cover">
  <p:cSld name="TITLE_1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type="title"/>
          </p:nvPr>
        </p:nvSpPr>
        <p:spPr>
          <a:xfrm>
            <a:off x="3054025" y="1239275"/>
            <a:ext cx="45861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" name="Google Shape;195;p29"/>
          <p:cNvSpPr txBox="1"/>
          <p:nvPr>
            <p:ph idx="1" type="subTitle"/>
          </p:nvPr>
        </p:nvSpPr>
        <p:spPr>
          <a:xfrm>
            <a:off x="3054025" y="2586800"/>
            <a:ext cx="4586100" cy="5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6" name="Google Shape;196;p29"/>
          <p:cNvSpPr txBox="1"/>
          <p:nvPr>
            <p:ph idx="2" type="subTitle"/>
          </p:nvPr>
        </p:nvSpPr>
        <p:spPr>
          <a:xfrm>
            <a:off x="3054025" y="3666975"/>
            <a:ext cx="458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Cover">
  <p:cSld name="TITLE_1_2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/>
          <p:nvPr>
            <p:ph type="title"/>
          </p:nvPr>
        </p:nvSpPr>
        <p:spPr>
          <a:xfrm>
            <a:off x="3054025" y="840150"/>
            <a:ext cx="4586100" cy="16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9" name="Google Shape;199;p30"/>
          <p:cNvSpPr txBox="1"/>
          <p:nvPr>
            <p:ph idx="1" type="subTitle"/>
          </p:nvPr>
        </p:nvSpPr>
        <p:spPr>
          <a:xfrm>
            <a:off x="3054025" y="2586800"/>
            <a:ext cx="4586100" cy="124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00" name="Google Shape;200;p30"/>
          <p:cNvSpPr txBox="1"/>
          <p:nvPr>
            <p:ph idx="2" type="subTitle"/>
          </p:nvPr>
        </p:nvSpPr>
        <p:spPr>
          <a:xfrm>
            <a:off x="3054025" y="4049550"/>
            <a:ext cx="458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Cover">
  <p:cSld name="TITLE_1_2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/>
          <p:nvPr>
            <p:ph type="title"/>
          </p:nvPr>
        </p:nvSpPr>
        <p:spPr>
          <a:xfrm>
            <a:off x="3054025" y="840150"/>
            <a:ext cx="4586100" cy="164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31"/>
          <p:cNvSpPr txBox="1"/>
          <p:nvPr>
            <p:ph idx="1" type="subTitle"/>
          </p:nvPr>
        </p:nvSpPr>
        <p:spPr>
          <a:xfrm>
            <a:off x="3054025" y="2586800"/>
            <a:ext cx="4586100" cy="124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04" name="Google Shape;204;p31"/>
          <p:cNvSpPr txBox="1"/>
          <p:nvPr>
            <p:ph idx="2" type="subTitle"/>
          </p:nvPr>
        </p:nvSpPr>
        <p:spPr>
          <a:xfrm>
            <a:off x="3054025" y="4049550"/>
            <a:ext cx="45861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 Cover">
  <p:cSld name="TITLE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/>
          <p:cNvSpPr txBox="1"/>
          <p:nvPr>
            <p:ph type="title"/>
          </p:nvPr>
        </p:nvSpPr>
        <p:spPr>
          <a:xfrm>
            <a:off x="914400" y="1239275"/>
            <a:ext cx="41850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7" name="Google Shape;207;p32"/>
          <p:cNvSpPr txBox="1"/>
          <p:nvPr>
            <p:ph idx="1" type="subTitle"/>
          </p:nvPr>
        </p:nvSpPr>
        <p:spPr>
          <a:xfrm>
            <a:off x="914400" y="2586800"/>
            <a:ext cx="4185000" cy="5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8" name="Google Shape;208;p32"/>
          <p:cNvSpPr txBox="1"/>
          <p:nvPr>
            <p:ph idx="2" type="subTitle"/>
          </p:nvPr>
        </p:nvSpPr>
        <p:spPr>
          <a:xfrm>
            <a:off x="914400" y="3057800"/>
            <a:ext cx="4185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1"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1"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1"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1"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1"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1"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1"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1"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1" sz="1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9" name="Google Shape;209;p32"/>
          <p:cNvSpPr/>
          <p:nvPr>
            <p:ph idx="3" type="pic"/>
          </p:nvPr>
        </p:nvSpPr>
        <p:spPr>
          <a:xfrm>
            <a:off x="5371650" y="457200"/>
            <a:ext cx="3315300" cy="4170600"/>
          </a:xfrm>
          <a:prstGeom prst="roundRect">
            <a:avLst>
              <a:gd fmla="val 4437" name="adj"/>
            </a:avLst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3 Thank You">
  <p:cSld name="TITLE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>
            <p:ph type="title"/>
          </p:nvPr>
        </p:nvSpPr>
        <p:spPr>
          <a:xfrm>
            <a:off x="914400" y="1979875"/>
            <a:ext cx="6033600" cy="8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212" name="Google Shape;212;p33"/>
          <p:cNvSpPr txBox="1"/>
          <p:nvPr>
            <p:ph idx="1" type="subTitle"/>
          </p:nvPr>
        </p:nvSpPr>
        <p:spPr>
          <a:xfrm>
            <a:off x="914400" y="2862175"/>
            <a:ext cx="6033600" cy="5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3" name="Google Shape;213;p33"/>
          <p:cNvSpPr txBox="1"/>
          <p:nvPr/>
        </p:nvSpPr>
        <p:spPr>
          <a:xfrm>
            <a:off x="1034925" y="4643425"/>
            <a:ext cx="4317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rPr>
              <a:t>Copyright 2026 © Moodle Pty Ltd</a:t>
            </a:r>
            <a:endParaRPr sz="18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2 End">
  <p:cSld name="TITLE_1_1_1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4"/>
          <p:cNvSpPr txBox="1"/>
          <p:nvPr/>
        </p:nvSpPr>
        <p:spPr>
          <a:xfrm>
            <a:off x="1034925" y="4643425"/>
            <a:ext cx="4317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Copyright 2026 © Moodle Pty Ltd</a:t>
            </a: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 Section Divider">
  <p:cSld name="TITLE_1_1_1_1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/>
          <p:nvPr>
            <p:ph type="title"/>
          </p:nvPr>
        </p:nvSpPr>
        <p:spPr>
          <a:xfrm>
            <a:off x="914400" y="1239275"/>
            <a:ext cx="45861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" name="Google Shape;218;p35"/>
          <p:cNvSpPr txBox="1"/>
          <p:nvPr>
            <p:ph idx="1" type="subTitle"/>
          </p:nvPr>
        </p:nvSpPr>
        <p:spPr>
          <a:xfrm>
            <a:off x="914400" y="2586800"/>
            <a:ext cx="45861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19" name="Google Shape;219;p35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20" name="Google Shape;220;p35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35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 Section Divider Light">
  <p:cSld name="TITLE_1_1_1_1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914400" y="1239275"/>
            <a:ext cx="45861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224" name="Google Shape;224;p36"/>
          <p:cNvSpPr txBox="1"/>
          <p:nvPr>
            <p:ph idx="1" type="subTitle"/>
          </p:nvPr>
        </p:nvSpPr>
        <p:spPr>
          <a:xfrm>
            <a:off x="914400" y="2586800"/>
            <a:ext cx="45861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9pPr>
          </a:lstStyle>
          <a:p/>
        </p:txBody>
      </p:sp>
      <p:grpSp>
        <p:nvGrpSpPr>
          <p:cNvPr id="225" name="Google Shape;225;p36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26" name="Google Shape;226;p36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36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 Section Divider with image">
  <p:cSld name="TITLE_1_1_1_1_2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7"/>
          <p:cNvSpPr txBox="1"/>
          <p:nvPr>
            <p:ph type="title"/>
          </p:nvPr>
        </p:nvSpPr>
        <p:spPr>
          <a:xfrm>
            <a:off x="91440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0" name="Google Shape;230;p37"/>
          <p:cNvSpPr/>
          <p:nvPr>
            <p:ph idx="2" type="pic"/>
          </p:nvPr>
        </p:nvSpPr>
        <p:spPr>
          <a:xfrm>
            <a:off x="5371650" y="457200"/>
            <a:ext cx="3315300" cy="4170600"/>
          </a:xfrm>
          <a:prstGeom prst="roundRect">
            <a:avLst>
              <a:gd fmla="val 4437" name="adj"/>
            </a:avLst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sp>
        <p:nvSpPr>
          <p:cNvPr id="231" name="Google Shape;231;p37"/>
          <p:cNvSpPr txBox="1"/>
          <p:nvPr>
            <p:ph idx="1" type="subTitle"/>
          </p:nvPr>
        </p:nvSpPr>
        <p:spPr>
          <a:xfrm>
            <a:off x="914400" y="2586800"/>
            <a:ext cx="39828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32" name="Google Shape;232;p37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33" name="Google Shape;233;p37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" name="Google Shape;234;p37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 Section Divider with image - light">
  <p:cSld name="TITLE_1_1_1_1_2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/>
          <p:nvPr>
            <p:ph type="title"/>
          </p:nvPr>
        </p:nvSpPr>
        <p:spPr>
          <a:xfrm>
            <a:off x="91440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237" name="Google Shape;237;p38"/>
          <p:cNvSpPr/>
          <p:nvPr>
            <p:ph idx="2" type="pic"/>
          </p:nvPr>
        </p:nvSpPr>
        <p:spPr>
          <a:xfrm>
            <a:off x="5371650" y="457200"/>
            <a:ext cx="3315300" cy="4170600"/>
          </a:xfrm>
          <a:prstGeom prst="roundRect">
            <a:avLst>
              <a:gd fmla="val 4437" name="adj"/>
            </a:avLst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sp>
        <p:nvSpPr>
          <p:cNvPr id="238" name="Google Shape;238;p38"/>
          <p:cNvSpPr txBox="1"/>
          <p:nvPr>
            <p:ph idx="1" type="subTitle"/>
          </p:nvPr>
        </p:nvSpPr>
        <p:spPr>
          <a:xfrm>
            <a:off x="914400" y="2586800"/>
            <a:ext cx="39828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39" name="Google Shape;239;p38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40" name="Google Shape;240;p38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38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 Laptop">
  <p:cSld name="TITLE_1_1_1_1_2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/>
          <p:nvPr>
            <p:ph type="title"/>
          </p:nvPr>
        </p:nvSpPr>
        <p:spPr>
          <a:xfrm>
            <a:off x="457200" y="457200"/>
            <a:ext cx="2802000" cy="20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4" name="Google Shape;244;p39"/>
          <p:cNvSpPr/>
          <p:nvPr>
            <p:ph idx="2" type="pic"/>
          </p:nvPr>
        </p:nvSpPr>
        <p:spPr>
          <a:xfrm>
            <a:off x="3614205" y="765379"/>
            <a:ext cx="4819800" cy="32538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grpSp>
        <p:nvGrpSpPr>
          <p:cNvPr id="245" name="Google Shape;245;p39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46" name="Google Shape;246;p39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39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 Laptop">
  <p:cSld name="TITLE_1_1_1_1_2_1_1_1_1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0"/>
          <p:cNvSpPr/>
          <p:nvPr>
            <p:ph idx="2" type="pic"/>
          </p:nvPr>
        </p:nvSpPr>
        <p:spPr>
          <a:xfrm>
            <a:off x="3614205" y="765379"/>
            <a:ext cx="4819800" cy="32538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250" name="Google Shape;250;p40"/>
          <p:cNvSpPr txBox="1"/>
          <p:nvPr>
            <p:ph type="title"/>
          </p:nvPr>
        </p:nvSpPr>
        <p:spPr>
          <a:xfrm>
            <a:off x="457200" y="457200"/>
            <a:ext cx="2802000" cy="20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9pPr>
          </a:lstStyle>
          <a:p/>
        </p:txBody>
      </p:sp>
      <p:grpSp>
        <p:nvGrpSpPr>
          <p:cNvPr id="251" name="Google Shape;251;p40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52" name="Google Shape;252;p40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40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 Image Slide">
  <p:cSld name="TITLE_1_1_1_1_2_1_1_1_1_1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/>
          <p:nvPr>
            <p:ph type="title"/>
          </p:nvPr>
        </p:nvSpPr>
        <p:spPr>
          <a:xfrm>
            <a:off x="457200" y="457200"/>
            <a:ext cx="2802000" cy="20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56" name="Google Shape;256;p41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57" name="Google Shape;257;p41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41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59" name="Google Shape;259;p41"/>
          <p:cNvSpPr/>
          <p:nvPr>
            <p:ph idx="2" type="pic"/>
          </p:nvPr>
        </p:nvSpPr>
        <p:spPr>
          <a:xfrm>
            <a:off x="3336725" y="573175"/>
            <a:ext cx="5214900" cy="3951300"/>
          </a:xfrm>
          <a:prstGeom prst="roundRect">
            <a:avLst>
              <a:gd fmla="val 3515" name="adj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 Image Slide">
  <p:cSld name="TITLE_1_1_1_1_2_1_1_1_1_1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/>
          <p:nvPr>
            <p:ph type="title"/>
          </p:nvPr>
        </p:nvSpPr>
        <p:spPr>
          <a:xfrm>
            <a:off x="457200" y="457200"/>
            <a:ext cx="2802000" cy="20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262" name="Google Shape;262;p42"/>
          <p:cNvSpPr/>
          <p:nvPr>
            <p:ph idx="2" type="pic"/>
          </p:nvPr>
        </p:nvSpPr>
        <p:spPr>
          <a:xfrm>
            <a:off x="3336725" y="573175"/>
            <a:ext cx="5214900" cy="3951300"/>
          </a:xfrm>
          <a:prstGeom prst="roundRect">
            <a:avLst>
              <a:gd fmla="val 3515" name="adj"/>
            </a:avLst>
          </a:prstGeom>
          <a:noFill/>
          <a:ln>
            <a:noFill/>
          </a:ln>
        </p:spPr>
      </p:sp>
      <p:grpSp>
        <p:nvGrpSpPr>
          <p:cNvPr id="263" name="Google Shape;263;p42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64" name="Google Shape;264;p42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42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 Image Slide">
  <p:cSld name="TITLE_1_1_1_1_2_1_1_1_1_1_4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/>
          <p:nvPr>
            <p:ph idx="2" type="pic"/>
          </p:nvPr>
        </p:nvSpPr>
        <p:spPr>
          <a:xfrm>
            <a:off x="556500" y="564450"/>
            <a:ext cx="8031000" cy="3938400"/>
          </a:xfrm>
          <a:prstGeom prst="roundRect">
            <a:avLst>
              <a:gd fmla="val 3515" name="adj"/>
            </a:avLst>
          </a:prstGeom>
          <a:noFill/>
          <a:ln>
            <a:noFill/>
          </a:ln>
        </p:spPr>
      </p:sp>
      <p:grpSp>
        <p:nvGrpSpPr>
          <p:cNvPr id="268" name="Google Shape;268;p43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69" name="Google Shape;269;p43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43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 Image Slide 1">
  <p:cSld name="TITLE_1_1_1_1_2_1_1_1_1_1_4_2_1">
    <p:bg>
      <p:bgPr>
        <a:solidFill>
          <a:srgbClr val="194866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44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73" name="Google Shape;273;p44" title="MoodleHQ_SlideAsset_Slidenumber@2x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44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75" name="Google Shape;275;p44"/>
          <p:cNvSpPr/>
          <p:nvPr>
            <p:ph idx="2" type="pic"/>
          </p:nvPr>
        </p:nvSpPr>
        <p:spPr>
          <a:xfrm>
            <a:off x="459075" y="457200"/>
            <a:ext cx="8235300" cy="4167300"/>
          </a:xfrm>
          <a:prstGeom prst="roundRect">
            <a:avLst>
              <a:gd fmla="val 3179" name="adj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 Image Slide 1 2">
  <p:cSld name="TITLE_1_1_1_1_2_1_1_1_1_1_4_2_1_2">
    <p:bg>
      <p:bgPr>
        <a:solidFill>
          <a:srgbClr val="194866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grpSp>
        <p:nvGrpSpPr>
          <p:cNvPr id="278" name="Google Shape;278;p45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79" name="Google Shape;279;p45" title="MoodleHQ_SlideAsset_Slidenumber@2x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45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 Image Slide 1 1">
  <p:cSld name="TITLE_1_1_1_1_2_1_1_1_1_1_4_2_1_1">
    <p:bg>
      <p:bgPr>
        <a:solidFill>
          <a:srgbClr val="194866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46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83" name="Google Shape;283;p46" title="MoodleHQ_SlideAsset_Slidenumber@2x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46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 Image Slide">
  <p:cSld name="TITLE_1_1_1_1_2_1_1_1_1_1_4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7"/>
          <p:cNvSpPr/>
          <p:nvPr>
            <p:ph idx="2" type="pic"/>
          </p:nvPr>
        </p:nvSpPr>
        <p:spPr>
          <a:xfrm>
            <a:off x="4780650" y="573300"/>
            <a:ext cx="3813900" cy="3938400"/>
          </a:xfrm>
          <a:prstGeom prst="roundRect">
            <a:avLst>
              <a:gd fmla="val 3515" name="adj"/>
            </a:avLst>
          </a:prstGeom>
          <a:noFill/>
          <a:ln>
            <a:noFill/>
          </a:ln>
        </p:spPr>
      </p:sp>
      <p:sp>
        <p:nvSpPr>
          <p:cNvPr id="287" name="Google Shape;287;p47"/>
          <p:cNvSpPr/>
          <p:nvPr>
            <p:ph idx="3" type="pic"/>
          </p:nvPr>
        </p:nvSpPr>
        <p:spPr>
          <a:xfrm>
            <a:off x="550500" y="573300"/>
            <a:ext cx="3813900" cy="3938400"/>
          </a:xfrm>
          <a:prstGeom prst="roundRect">
            <a:avLst>
              <a:gd fmla="val 3515" name="adj"/>
            </a:avLst>
          </a:prstGeom>
          <a:noFill/>
          <a:ln>
            <a:noFill/>
          </a:ln>
        </p:spPr>
      </p:sp>
      <p:grpSp>
        <p:nvGrpSpPr>
          <p:cNvPr id="288" name="Google Shape;288;p47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89" name="Google Shape;289;p47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0" name="Google Shape;290;p47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 Laptop">
  <p:cSld name="TITLE_1_1_1_1_2_1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8"/>
          <p:cNvSpPr/>
          <p:nvPr>
            <p:ph idx="2" type="pic"/>
          </p:nvPr>
        </p:nvSpPr>
        <p:spPr>
          <a:xfrm>
            <a:off x="806300" y="1168307"/>
            <a:ext cx="3792300" cy="2560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293" name="Google Shape;293;p48"/>
          <p:cNvSpPr txBox="1"/>
          <p:nvPr>
            <p:ph type="title"/>
          </p:nvPr>
        </p:nvSpPr>
        <p:spPr>
          <a:xfrm>
            <a:off x="5095300" y="1124525"/>
            <a:ext cx="35961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None/>
              <a:defRPr sz="3000">
                <a:solidFill>
                  <a:srgbClr val="194866"/>
                </a:solidFill>
              </a:defRPr>
            </a:lvl9pPr>
          </a:lstStyle>
          <a:p/>
        </p:txBody>
      </p:sp>
      <p:grpSp>
        <p:nvGrpSpPr>
          <p:cNvPr id="294" name="Google Shape;294;p48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295" name="Google Shape;295;p48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6" name="Google Shape;296;p48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97" name="Google Shape;297;p48"/>
          <p:cNvSpPr txBox="1"/>
          <p:nvPr>
            <p:ph idx="1" type="body"/>
          </p:nvPr>
        </p:nvSpPr>
        <p:spPr>
          <a:xfrm>
            <a:off x="5212000" y="2611350"/>
            <a:ext cx="3596100" cy="15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 Laptop">
  <p:cSld name="TITLE_1_1_1_1_2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9"/>
          <p:cNvSpPr/>
          <p:nvPr>
            <p:ph idx="2" type="pic"/>
          </p:nvPr>
        </p:nvSpPr>
        <p:spPr>
          <a:xfrm>
            <a:off x="806300" y="1168307"/>
            <a:ext cx="3792300" cy="2560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300" name="Google Shape;300;p49"/>
          <p:cNvSpPr txBox="1"/>
          <p:nvPr>
            <p:ph type="title"/>
          </p:nvPr>
        </p:nvSpPr>
        <p:spPr>
          <a:xfrm>
            <a:off x="5095300" y="1124525"/>
            <a:ext cx="3547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01" name="Google Shape;301;p49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02" name="Google Shape;302;p49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49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04" name="Google Shape;304;p49"/>
          <p:cNvSpPr txBox="1"/>
          <p:nvPr>
            <p:ph idx="1" type="body"/>
          </p:nvPr>
        </p:nvSpPr>
        <p:spPr>
          <a:xfrm>
            <a:off x="5212000" y="2611350"/>
            <a:ext cx="3596100" cy="15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 section Divider">
  <p:cSld name="TITLE_1_1_1_1_2_1_1_1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0"/>
          <p:cNvSpPr txBox="1"/>
          <p:nvPr>
            <p:ph type="title"/>
          </p:nvPr>
        </p:nvSpPr>
        <p:spPr>
          <a:xfrm>
            <a:off x="91440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7" name="Google Shape;307;p50"/>
          <p:cNvSpPr txBox="1"/>
          <p:nvPr>
            <p:ph idx="1" type="subTitle"/>
          </p:nvPr>
        </p:nvSpPr>
        <p:spPr>
          <a:xfrm>
            <a:off x="914400" y="2586800"/>
            <a:ext cx="39828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08" name="Google Shape;308;p50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09" name="Google Shape;309;p50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50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 section Divider with image">
  <p:cSld name="TITLE_1_1_1_1_2_1_1_1_1_2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51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13" name="Google Shape;313;p51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p51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15" name="Google Shape;315;p51"/>
          <p:cNvSpPr txBox="1"/>
          <p:nvPr>
            <p:ph type="title"/>
          </p:nvPr>
        </p:nvSpPr>
        <p:spPr>
          <a:xfrm>
            <a:off x="91440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6" name="Google Shape;316;p51"/>
          <p:cNvSpPr txBox="1"/>
          <p:nvPr>
            <p:ph idx="1" type="body"/>
          </p:nvPr>
        </p:nvSpPr>
        <p:spPr>
          <a:xfrm>
            <a:off x="914450" y="2622975"/>
            <a:ext cx="3982800" cy="15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 sz="1400"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7" name="Google Shape;317;p51"/>
          <p:cNvSpPr/>
          <p:nvPr>
            <p:ph idx="2" type="pic"/>
          </p:nvPr>
        </p:nvSpPr>
        <p:spPr>
          <a:xfrm>
            <a:off x="5371650" y="457200"/>
            <a:ext cx="3315300" cy="4170600"/>
          </a:xfrm>
          <a:prstGeom prst="roundRect">
            <a:avLst>
              <a:gd fmla="val 4437" name="adj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 full page">
  <p:cSld name="TITLE_1_1_1_1_2_1_1_1_1_2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2"/>
          <p:cNvSpPr txBox="1"/>
          <p:nvPr>
            <p:ph type="title"/>
          </p:nvPr>
        </p:nvSpPr>
        <p:spPr>
          <a:xfrm>
            <a:off x="91440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320" name="Google Shape;320;p52"/>
          <p:cNvSpPr txBox="1"/>
          <p:nvPr>
            <p:ph idx="1" type="subTitle"/>
          </p:nvPr>
        </p:nvSpPr>
        <p:spPr>
          <a:xfrm>
            <a:off x="914400" y="2586800"/>
            <a:ext cx="39828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45454"/>
              </a:buClr>
              <a:buSzPts val="1800"/>
              <a:buNone/>
              <a:defRPr>
                <a:solidFill>
                  <a:srgbClr val="545454"/>
                </a:solidFill>
              </a:defRPr>
            </a:lvl9pPr>
          </a:lstStyle>
          <a:p/>
        </p:txBody>
      </p:sp>
      <p:grpSp>
        <p:nvGrpSpPr>
          <p:cNvPr id="321" name="Google Shape;321;p52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22" name="Google Shape;322;p52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52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 Text slide with image">
  <p:cSld name="TITLE_1_1_1_1_2_1_1_1_1_2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3"/>
          <p:cNvSpPr txBox="1"/>
          <p:nvPr>
            <p:ph type="title"/>
          </p:nvPr>
        </p:nvSpPr>
        <p:spPr>
          <a:xfrm>
            <a:off x="91440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grpSp>
        <p:nvGrpSpPr>
          <p:cNvPr id="326" name="Google Shape;326;p53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27" name="Google Shape;327;p53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8" name="Google Shape;328;p53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29" name="Google Shape;329;p53"/>
          <p:cNvSpPr txBox="1"/>
          <p:nvPr>
            <p:ph idx="1" type="body"/>
          </p:nvPr>
        </p:nvSpPr>
        <p:spPr>
          <a:xfrm>
            <a:off x="914450" y="2622975"/>
            <a:ext cx="3982800" cy="15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30" name="Google Shape;330;p53"/>
          <p:cNvSpPr/>
          <p:nvPr>
            <p:ph idx="2" type="pic"/>
          </p:nvPr>
        </p:nvSpPr>
        <p:spPr>
          <a:xfrm>
            <a:off x="5371650" y="457200"/>
            <a:ext cx="3315300" cy="4170600"/>
          </a:xfrm>
          <a:prstGeom prst="roundRect">
            <a:avLst>
              <a:gd fmla="val 4437" name="adj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 Text slide with image and icon">
  <p:cSld name="TITLE_1_1_1_1_2_1_1_1_1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4"/>
          <p:cNvSpPr txBox="1"/>
          <p:nvPr>
            <p:ph type="title"/>
          </p:nvPr>
        </p:nvSpPr>
        <p:spPr>
          <a:xfrm>
            <a:off x="91440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grpSp>
        <p:nvGrpSpPr>
          <p:cNvPr id="333" name="Google Shape;333;p54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34" name="Google Shape;334;p54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54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36" name="Google Shape;336;p54"/>
          <p:cNvSpPr txBox="1"/>
          <p:nvPr>
            <p:ph idx="1" type="body"/>
          </p:nvPr>
        </p:nvSpPr>
        <p:spPr>
          <a:xfrm>
            <a:off x="914325" y="2664850"/>
            <a:ext cx="4115700" cy="20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37" name="Google Shape;337;p54"/>
          <p:cNvSpPr/>
          <p:nvPr>
            <p:ph idx="2" type="pic"/>
          </p:nvPr>
        </p:nvSpPr>
        <p:spPr>
          <a:xfrm>
            <a:off x="5202000" y="682125"/>
            <a:ext cx="3477300" cy="3679200"/>
          </a:xfrm>
          <a:prstGeom prst="roundRect">
            <a:avLst>
              <a:gd fmla="val 4437" name="adj"/>
            </a:avLst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sp>
        <p:nvSpPr>
          <p:cNvPr id="338" name="Google Shape;338;p54"/>
          <p:cNvSpPr/>
          <p:nvPr>
            <p:ph idx="3" type="pic"/>
          </p:nvPr>
        </p:nvSpPr>
        <p:spPr>
          <a:xfrm>
            <a:off x="4897200" y="940700"/>
            <a:ext cx="606600" cy="606600"/>
          </a:xfrm>
          <a:prstGeom prst="ellipse">
            <a:avLst/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 Divider">
  <p:cSld name="TITLE_1_1_1_1_2_1_1_1_1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5"/>
          <p:cNvSpPr txBox="1"/>
          <p:nvPr>
            <p:ph type="title"/>
          </p:nvPr>
        </p:nvSpPr>
        <p:spPr>
          <a:xfrm>
            <a:off x="91440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 ExtraBold"/>
              <a:buNone/>
              <a:defRPr b="0" sz="3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1" name="Google Shape;341;p55"/>
          <p:cNvSpPr txBox="1"/>
          <p:nvPr>
            <p:ph idx="1" type="subTitle"/>
          </p:nvPr>
        </p:nvSpPr>
        <p:spPr>
          <a:xfrm>
            <a:off x="914400" y="2586800"/>
            <a:ext cx="39828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42" name="Google Shape;342;p55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43" name="Google Shape;343;p55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4" name="Google Shape;344;p55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 Stylised call out">
  <p:cSld name="TITLE_1_1_1_1_2_1_1_1_1_2_1_1_1">
    <p:bg>
      <p:bgPr>
        <a:solidFill>
          <a:srgbClr val="CFE1E5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6"/>
          <p:cNvSpPr txBox="1"/>
          <p:nvPr>
            <p:ph type="title"/>
          </p:nvPr>
        </p:nvSpPr>
        <p:spPr>
          <a:xfrm>
            <a:off x="614750" y="1239275"/>
            <a:ext cx="3982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3000"/>
              <a:buFont typeface="Open Sans ExtraBold"/>
              <a:buNone/>
              <a:defRPr b="0" sz="300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347" name="Google Shape;347;p56"/>
          <p:cNvSpPr txBox="1"/>
          <p:nvPr>
            <p:ph idx="1" type="subTitle"/>
          </p:nvPr>
        </p:nvSpPr>
        <p:spPr>
          <a:xfrm>
            <a:off x="614750" y="2586800"/>
            <a:ext cx="39828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None/>
              <a:defRPr sz="1400">
                <a:solidFill>
                  <a:srgbClr val="595959"/>
                </a:solidFill>
              </a:defRPr>
            </a:lvl9pPr>
          </a:lstStyle>
          <a:p/>
        </p:txBody>
      </p:sp>
      <p:grpSp>
        <p:nvGrpSpPr>
          <p:cNvPr id="348" name="Google Shape;348;p56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49" name="Google Shape;349;p56" title="MoodleHQ_SlideAsset_Slidenumber@2x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0" name="Google Shape;350;p56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51" name="Google Shape;351;p56"/>
          <p:cNvSpPr/>
          <p:nvPr/>
        </p:nvSpPr>
        <p:spPr>
          <a:xfrm>
            <a:off x="5009725" y="457200"/>
            <a:ext cx="3466800" cy="931500"/>
          </a:xfrm>
          <a:prstGeom prst="roundRect">
            <a:avLst>
              <a:gd fmla="val 13269" name="adj"/>
            </a:avLst>
          </a:prstGeom>
          <a:solidFill>
            <a:srgbClr val="194866"/>
          </a:solidFill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  <p:txBody>
          <a:bodyPr anchorCtr="0" anchor="t" bIns="137150" lIns="50290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" name="Google Shape;352;p56"/>
          <p:cNvSpPr/>
          <p:nvPr>
            <p:ph idx="2" type="pic"/>
          </p:nvPr>
        </p:nvSpPr>
        <p:spPr>
          <a:xfrm>
            <a:off x="4687500" y="619650"/>
            <a:ext cx="606600" cy="606600"/>
          </a:xfrm>
          <a:prstGeom prst="ellipse">
            <a:avLst/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sp>
        <p:nvSpPr>
          <p:cNvPr id="353" name="Google Shape;353;p56"/>
          <p:cNvSpPr/>
          <p:nvPr/>
        </p:nvSpPr>
        <p:spPr>
          <a:xfrm>
            <a:off x="5009725" y="1555175"/>
            <a:ext cx="3466800" cy="931500"/>
          </a:xfrm>
          <a:prstGeom prst="roundRect">
            <a:avLst>
              <a:gd fmla="val 13269" name="adj"/>
            </a:avLst>
          </a:prstGeom>
          <a:solidFill>
            <a:srgbClr val="194866"/>
          </a:solidFill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  <p:txBody>
          <a:bodyPr anchorCtr="0" anchor="t" bIns="137150" lIns="50290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56"/>
          <p:cNvSpPr/>
          <p:nvPr>
            <p:ph idx="3" type="pic"/>
          </p:nvPr>
        </p:nvSpPr>
        <p:spPr>
          <a:xfrm>
            <a:off x="4687500" y="1717625"/>
            <a:ext cx="606600" cy="606600"/>
          </a:xfrm>
          <a:prstGeom prst="ellipse">
            <a:avLst/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sp>
        <p:nvSpPr>
          <p:cNvPr id="355" name="Google Shape;355;p56"/>
          <p:cNvSpPr/>
          <p:nvPr/>
        </p:nvSpPr>
        <p:spPr>
          <a:xfrm>
            <a:off x="5009725" y="2653150"/>
            <a:ext cx="3466800" cy="931500"/>
          </a:xfrm>
          <a:prstGeom prst="roundRect">
            <a:avLst>
              <a:gd fmla="val 13269" name="adj"/>
            </a:avLst>
          </a:prstGeom>
          <a:solidFill>
            <a:srgbClr val="194866"/>
          </a:solidFill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  <p:txBody>
          <a:bodyPr anchorCtr="0" anchor="t" bIns="137150" lIns="50290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6" name="Google Shape;356;p56"/>
          <p:cNvSpPr/>
          <p:nvPr>
            <p:ph idx="4" type="pic"/>
          </p:nvPr>
        </p:nvSpPr>
        <p:spPr>
          <a:xfrm>
            <a:off x="4687500" y="2815600"/>
            <a:ext cx="606600" cy="606600"/>
          </a:xfrm>
          <a:prstGeom prst="ellipse">
            <a:avLst/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sp>
        <p:nvSpPr>
          <p:cNvPr id="357" name="Google Shape;357;p56"/>
          <p:cNvSpPr/>
          <p:nvPr/>
        </p:nvSpPr>
        <p:spPr>
          <a:xfrm>
            <a:off x="5009725" y="3751125"/>
            <a:ext cx="3466800" cy="931500"/>
          </a:xfrm>
          <a:prstGeom prst="roundRect">
            <a:avLst>
              <a:gd fmla="val 13269" name="adj"/>
            </a:avLst>
          </a:prstGeom>
          <a:solidFill>
            <a:srgbClr val="194866"/>
          </a:solidFill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  <p:txBody>
          <a:bodyPr anchorCtr="0" anchor="t" bIns="137150" lIns="50290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" name="Google Shape;358;p56"/>
          <p:cNvSpPr/>
          <p:nvPr>
            <p:ph idx="5" type="pic"/>
          </p:nvPr>
        </p:nvSpPr>
        <p:spPr>
          <a:xfrm>
            <a:off x="4687500" y="3913575"/>
            <a:ext cx="606600" cy="606600"/>
          </a:xfrm>
          <a:prstGeom prst="ellipse">
            <a:avLst/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sp>
        <p:nvSpPr>
          <p:cNvPr id="359" name="Google Shape;359;p56"/>
          <p:cNvSpPr txBox="1"/>
          <p:nvPr>
            <p:ph idx="6" type="subTitle"/>
          </p:nvPr>
        </p:nvSpPr>
        <p:spPr>
          <a:xfrm>
            <a:off x="5446325" y="646625"/>
            <a:ext cx="2850600" cy="6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 SemiBold"/>
              <a:buNone/>
              <a:defRPr sz="14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56"/>
          <p:cNvSpPr txBox="1"/>
          <p:nvPr>
            <p:ph idx="7" type="subTitle"/>
          </p:nvPr>
        </p:nvSpPr>
        <p:spPr>
          <a:xfrm>
            <a:off x="5446325" y="1717625"/>
            <a:ext cx="2850600" cy="6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 SemiBold"/>
              <a:buNone/>
              <a:defRPr sz="14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56"/>
          <p:cNvSpPr txBox="1"/>
          <p:nvPr>
            <p:ph idx="8" type="subTitle"/>
          </p:nvPr>
        </p:nvSpPr>
        <p:spPr>
          <a:xfrm>
            <a:off x="5446325" y="2815600"/>
            <a:ext cx="2850600" cy="6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 SemiBold"/>
              <a:buNone/>
              <a:defRPr sz="14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2" name="Google Shape;362;p56"/>
          <p:cNvSpPr txBox="1"/>
          <p:nvPr>
            <p:ph idx="9" type="subTitle"/>
          </p:nvPr>
        </p:nvSpPr>
        <p:spPr>
          <a:xfrm>
            <a:off x="5446325" y="3913575"/>
            <a:ext cx="2850600" cy="6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 SemiBold"/>
              <a:buNone/>
              <a:defRPr sz="14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76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 Content">
  <p:cSld name="CUSTOM_1_4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7"/>
          <p:cNvSpPr txBox="1"/>
          <p:nvPr>
            <p:ph type="title"/>
          </p:nvPr>
        </p:nvSpPr>
        <p:spPr>
          <a:xfrm>
            <a:off x="457200" y="457200"/>
            <a:ext cx="38862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5" name="Google Shape;365;p57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66" name="Google Shape;366;p57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7" name="Google Shape;367;p57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8" name="Google Shape;368;p57"/>
          <p:cNvSpPr txBox="1"/>
          <p:nvPr>
            <p:ph idx="1" type="body"/>
          </p:nvPr>
        </p:nvSpPr>
        <p:spPr>
          <a:xfrm>
            <a:off x="457200" y="1637450"/>
            <a:ext cx="3823800" cy="30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69" name="Google Shape;369;p57"/>
          <p:cNvSpPr txBox="1"/>
          <p:nvPr>
            <p:ph idx="2" type="body"/>
          </p:nvPr>
        </p:nvSpPr>
        <p:spPr>
          <a:xfrm>
            <a:off x="4800600" y="1327075"/>
            <a:ext cx="3742200" cy="30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 Content">
  <p:cSld name="CUSTOM_1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8"/>
          <p:cNvSpPr txBox="1"/>
          <p:nvPr>
            <p:ph type="title"/>
          </p:nvPr>
        </p:nvSpPr>
        <p:spPr>
          <a:xfrm>
            <a:off x="457200" y="457200"/>
            <a:ext cx="38862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ExtraBold"/>
              <a:buNone/>
              <a:defRPr b="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72" name="Google Shape;372;p58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73" name="Google Shape;373;p58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4" name="Google Shape;374;p58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75" name="Google Shape;375;p58"/>
          <p:cNvSpPr/>
          <p:nvPr/>
        </p:nvSpPr>
        <p:spPr>
          <a:xfrm>
            <a:off x="479550" y="3460875"/>
            <a:ext cx="3841500" cy="1337400"/>
          </a:xfrm>
          <a:prstGeom prst="roundRect">
            <a:avLst>
              <a:gd fmla="val 6015" name="adj"/>
            </a:avLst>
          </a:prstGeom>
          <a:solidFill>
            <a:srgbClr val="E7F4F8"/>
          </a:solidFill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6" name="Google Shape;376;p58"/>
          <p:cNvSpPr txBox="1"/>
          <p:nvPr>
            <p:ph idx="1" type="body"/>
          </p:nvPr>
        </p:nvSpPr>
        <p:spPr>
          <a:xfrm>
            <a:off x="457200" y="1466988"/>
            <a:ext cx="37050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7" name="Google Shape;377;p58"/>
          <p:cNvSpPr txBox="1"/>
          <p:nvPr>
            <p:ph idx="2" type="body"/>
          </p:nvPr>
        </p:nvSpPr>
        <p:spPr>
          <a:xfrm>
            <a:off x="582875" y="3570850"/>
            <a:ext cx="36249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9pPr>
          </a:lstStyle>
          <a:p/>
        </p:txBody>
      </p:sp>
      <p:sp>
        <p:nvSpPr>
          <p:cNvPr id="378" name="Google Shape;378;p58"/>
          <p:cNvSpPr txBox="1"/>
          <p:nvPr>
            <p:ph idx="3" type="body"/>
          </p:nvPr>
        </p:nvSpPr>
        <p:spPr>
          <a:xfrm>
            <a:off x="4981800" y="1147552"/>
            <a:ext cx="3705000" cy="6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rabi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lpha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roman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rabi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lpha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roman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rabi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lpha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roman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379" name="Google Shape;379;p58"/>
          <p:cNvSpPr txBox="1"/>
          <p:nvPr>
            <p:ph idx="4" type="body"/>
          </p:nvPr>
        </p:nvSpPr>
        <p:spPr>
          <a:xfrm>
            <a:off x="4981800" y="1958127"/>
            <a:ext cx="3705000" cy="6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rabi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lpha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roman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rabi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lpha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roman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rabi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lpha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roman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 Content">
  <p:cSld name="CUSTOM_1_4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9"/>
          <p:cNvSpPr/>
          <p:nvPr/>
        </p:nvSpPr>
        <p:spPr>
          <a:xfrm>
            <a:off x="479550" y="3405725"/>
            <a:ext cx="3841500" cy="1392600"/>
          </a:xfrm>
          <a:prstGeom prst="roundRect">
            <a:avLst>
              <a:gd fmla="val 6015" name="adj"/>
            </a:avLst>
          </a:prstGeom>
          <a:solidFill>
            <a:schemeClr val="lt1"/>
          </a:solidFill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2" name="Google Shape;382;p59"/>
          <p:cNvSpPr txBox="1"/>
          <p:nvPr>
            <p:ph type="title"/>
          </p:nvPr>
        </p:nvSpPr>
        <p:spPr>
          <a:xfrm>
            <a:off x="457200" y="457200"/>
            <a:ext cx="38862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grpSp>
        <p:nvGrpSpPr>
          <p:cNvPr id="383" name="Google Shape;383;p59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84" name="Google Shape;384;p59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Google Shape;385;p59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86" name="Google Shape;386;p59"/>
          <p:cNvSpPr txBox="1"/>
          <p:nvPr>
            <p:ph idx="1" type="body"/>
          </p:nvPr>
        </p:nvSpPr>
        <p:spPr>
          <a:xfrm>
            <a:off x="457200" y="1466988"/>
            <a:ext cx="37050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9pPr>
          </a:lstStyle>
          <a:p/>
        </p:txBody>
      </p:sp>
      <p:sp>
        <p:nvSpPr>
          <p:cNvPr id="387" name="Google Shape;387;p59"/>
          <p:cNvSpPr txBox="1"/>
          <p:nvPr>
            <p:ph idx="2" type="body"/>
          </p:nvPr>
        </p:nvSpPr>
        <p:spPr>
          <a:xfrm>
            <a:off x="582875" y="3570850"/>
            <a:ext cx="36249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rabicPeriod"/>
              <a:defRPr sz="1500">
                <a:solidFill>
                  <a:srgbClr val="595959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alphaLcPeriod"/>
              <a:defRPr sz="1500">
                <a:solidFill>
                  <a:srgbClr val="595959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500"/>
              <a:buAutoNum type="romanLcPeriod"/>
              <a:defRPr sz="1500">
                <a:solidFill>
                  <a:srgbClr val="595959"/>
                </a:solidFill>
              </a:defRPr>
            </a:lvl9pPr>
          </a:lstStyle>
          <a:p/>
        </p:txBody>
      </p:sp>
      <p:sp>
        <p:nvSpPr>
          <p:cNvPr id="388" name="Google Shape;388;p59"/>
          <p:cNvSpPr txBox="1"/>
          <p:nvPr>
            <p:ph idx="3" type="body"/>
          </p:nvPr>
        </p:nvSpPr>
        <p:spPr>
          <a:xfrm>
            <a:off x="4981800" y="1147552"/>
            <a:ext cx="3705000" cy="6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rabi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lpha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roman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rabi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lpha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roman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rabi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alpha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AutoNum type="romanLcPeriod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389" name="Google Shape;389;p59"/>
          <p:cNvSpPr txBox="1"/>
          <p:nvPr>
            <p:ph idx="4" type="body"/>
          </p:nvPr>
        </p:nvSpPr>
        <p:spPr>
          <a:xfrm>
            <a:off x="4981800" y="1958127"/>
            <a:ext cx="3705000" cy="6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rabi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lpha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roman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rabi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lpha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roman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rabi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alpha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Open Sans Medium"/>
              <a:buAutoNum type="romanLcPeriod"/>
              <a:defRPr sz="1500"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 Content">
  <p:cSld name="CUSTOM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0"/>
          <p:cNvSpPr txBox="1"/>
          <p:nvPr>
            <p:ph type="title"/>
          </p:nvPr>
        </p:nvSpPr>
        <p:spPr>
          <a:xfrm>
            <a:off x="646650" y="605750"/>
            <a:ext cx="78591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2" name="Google Shape;392;p60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393" name="Google Shape;393;p60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60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95" name="Google Shape;395;p60"/>
          <p:cNvSpPr txBox="1"/>
          <p:nvPr>
            <p:ph idx="1" type="body"/>
          </p:nvPr>
        </p:nvSpPr>
        <p:spPr>
          <a:xfrm>
            <a:off x="646650" y="1380600"/>
            <a:ext cx="3822900" cy="29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96" name="Google Shape;396;p60"/>
          <p:cNvSpPr txBox="1"/>
          <p:nvPr>
            <p:ph idx="2" type="body"/>
          </p:nvPr>
        </p:nvSpPr>
        <p:spPr>
          <a:xfrm>
            <a:off x="4890925" y="1701675"/>
            <a:ext cx="3613500" cy="27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397" name="Google Shape;397;p60"/>
          <p:cNvSpPr txBox="1"/>
          <p:nvPr>
            <p:ph idx="3" type="body"/>
          </p:nvPr>
        </p:nvSpPr>
        <p:spPr>
          <a:xfrm>
            <a:off x="4890925" y="1295000"/>
            <a:ext cx="3613500" cy="4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 Content">
  <p:cSld name="CUSTOM_1_3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1"/>
          <p:cNvSpPr txBox="1"/>
          <p:nvPr>
            <p:ph type="title"/>
          </p:nvPr>
        </p:nvSpPr>
        <p:spPr>
          <a:xfrm>
            <a:off x="646650" y="605750"/>
            <a:ext cx="78591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00" name="Google Shape;400;p61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01" name="Google Shape;401;p61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2" name="Google Shape;402;p61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03" name="Google Shape;403;p61"/>
          <p:cNvSpPr txBox="1"/>
          <p:nvPr>
            <p:ph idx="1" type="body"/>
          </p:nvPr>
        </p:nvSpPr>
        <p:spPr>
          <a:xfrm>
            <a:off x="646650" y="1380600"/>
            <a:ext cx="3822900" cy="29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●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○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■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●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○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■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●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○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■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404" name="Google Shape;404;p61"/>
          <p:cNvSpPr txBox="1"/>
          <p:nvPr>
            <p:ph idx="2" type="body"/>
          </p:nvPr>
        </p:nvSpPr>
        <p:spPr>
          <a:xfrm>
            <a:off x="4890925" y="1701675"/>
            <a:ext cx="3613500" cy="27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05" name="Google Shape;405;p61"/>
          <p:cNvSpPr txBox="1"/>
          <p:nvPr>
            <p:ph idx="3" type="body"/>
          </p:nvPr>
        </p:nvSpPr>
        <p:spPr>
          <a:xfrm>
            <a:off x="4890925" y="1295000"/>
            <a:ext cx="3613500" cy="4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 Content">
  <p:cSld name="CUSTOM_1_3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2"/>
          <p:cNvSpPr txBox="1"/>
          <p:nvPr>
            <p:ph type="title"/>
          </p:nvPr>
        </p:nvSpPr>
        <p:spPr>
          <a:xfrm>
            <a:off x="646650" y="605750"/>
            <a:ext cx="78591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08" name="Google Shape;408;p62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09" name="Google Shape;409;p62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62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11" name="Google Shape;411;p62"/>
          <p:cNvSpPr txBox="1"/>
          <p:nvPr>
            <p:ph idx="1" type="body"/>
          </p:nvPr>
        </p:nvSpPr>
        <p:spPr>
          <a:xfrm>
            <a:off x="646650" y="1380600"/>
            <a:ext cx="3822900" cy="29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●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○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■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●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○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■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●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○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Open Sans SemiBold"/>
              <a:buChar char="■"/>
              <a:defRPr sz="15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412" name="Google Shape;412;p62"/>
          <p:cNvSpPr txBox="1"/>
          <p:nvPr>
            <p:ph idx="2" type="body"/>
          </p:nvPr>
        </p:nvSpPr>
        <p:spPr>
          <a:xfrm>
            <a:off x="4890925" y="1701675"/>
            <a:ext cx="3613500" cy="27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13" name="Google Shape;413;p62"/>
          <p:cNvSpPr txBox="1"/>
          <p:nvPr>
            <p:ph idx="3" type="body"/>
          </p:nvPr>
        </p:nvSpPr>
        <p:spPr>
          <a:xfrm>
            <a:off x="4890925" y="1295000"/>
            <a:ext cx="3613500" cy="4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 Content with image">
  <p:cSld name="CUSTOM_1_3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3"/>
          <p:cNvSpPr txBox="1"/>
          <p:nvPr>
            <p:ph type="title"/>
          </p:nvPr>
        </p:nvSpPr>
        <p:spPr>
          <a:xfrm>
            <a:off x="646650" y="605750"/>
            <a:ext cx="39252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6" name="Google Shape;416;p63"/>
          <p:cNvSpPr/>
          <p:nvPr>
            <p:ph idx="2" type="pic"/>
          </p:nvPr>
        </p:nvSpPr>
        <p:spPr>
          <a:xfrm>
            <a:off x="4966550" y="682125"/>
            <a:ext cx="3477300" cy="3679200"/>
          </a:xfrm>
          <a:prstGeom prst="roundRect">
            <a:avLst>
              <a:gd fmla="val 4437" name="adj"/>
            </a:avLst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grpSp>
        <p:nvGrpSpPr>
          <p:cNvPr id="417" name="Google Shape;417;p63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18" name="Google Shape;418;p63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9" name="Google Shape;419;p63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20" name="Google Shape;420;p63"/>
          <p:cNvSpPr txBox="1"/>
          <p:nvPr>
            <p:ph idx="1" type="body"/>
          </p:nvPr>
        </p:nvSpPr>
        <p:spPr>
          <a:xfrm>
            <a:off x="646575" y="2290275"/>
            <a:ext cx="4092000" cy="20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21" name="Google Shape;421;p63"/>
          <p:cNvSpPr txBox="1"/>
          <p:nvPr>
            <p:ph idx="3" type="subTitle"/>
          </p:nvPr>
        </p:nvSpPr>
        <p:spPr>
          <a:xfrm>
            <a:off x="646650" y="1658850"/>
            <a:ext cx="4092000" cy="4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6 Content">
  <p:cSld name="CUSTOM_1_3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4"/>
          <p:cNvSpPr txBox="1"/>
          <p:nvPr>
            <p:ph type="title"/>
          </p:nvPr>
        </p:nvSpPr>
        <p:spPr>
          <a:xfrm>
            <a:off x="646650" y="605750"/>
            <a:ext cx="39252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4" name="Google Shape;424;p64"/>
          <p:cNvSpPr/>
          <p:nvPr>
            <p:ph idx="2" type="pic"/>
          </p:nvPr>
        </p:nvSpPr>
        <p:spPr>
          <a:xfrm>
            <a:off x="4966550" y="682125"/>
            <a:ext cx="3477300" cy="3679200"/>
          </a:xfrm>
          <a:prstGeom prst="roundRect">
            <a:avLst>
              <a:gd fmla="val 4437" name="adj"/>
            </a:avLst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grpSp>
        <p:nvGrpSpPr>
          <p:cNvPr id="425" name="Google Shape;425;p64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26" name="Google Shape;426;p64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64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28" name="Google Shape;428;p64"/>
          <p:cNvSpPr txBox="1"/>
          <p:nvPr>
            <p:ph idx="1" type="body"/>
          </p:nvPr>
        </p:nvSpPr>
        <p:spPr>
          <a:xfrm>
            <a:off x="646575" y="2290275"/>
            <a:ext cx="4092000" cy="20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29" name="Google Shape;429;p64"/>
          <p:cNvSpPr txBox="1"/>
          <p:nvPr>
            <p:ph idx="3" type="subTitle"/>
          </p:nvPr>
        </p:nvSpPr>
        <p:spPr>
          <a:xfrm>
            <a:off x="646650" y="1658850"/>
            <a:ext cx="4092000" cy="4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7 Content with image">
  <p:cSld name="CUSTOM_1_3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5"/>
          <p:cNvSpPr txBox="1"/>
          <p:nvPr>
            <p:ph type="title"/>
          </p:nvPr>
        </p:nvSpPr>
        <p:spPr>
          <a:xfrm>
            <a:off x="646650" y="605750"/>
            <a:ext cx="39252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2" name="Google Shape;432;p65"/>
          <p:cNvSpPr/>
          <p:nvPr>
            <p:ph idx="2" type="pic"/>
          </p:nvPr>
        </p:nvSpPr>
        <p:spPr>
          <a:xfrm>
            <a:off x="4966550" y="682125"/>
            <a:ext cx="3477300" cy="3679200"/>
          </a:xfrm>
          <a:prstGeom prst="roundRect">
            <a:avLst>
              <a:gd fmla="val 4437" name="adj"/>
            </a:avLst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grpSp>
        <p:nvGrpSpPr>
          <p:cNvPr id="433" name="Google Shape;433;p65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34" name="Google Shape;434;p65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p65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36" name="Google Shape;436;p65"/>
          <p:cNvSpPr txBox="1"/>
          <p:nvPr>
            <p:ph idx="1" type="body"/>
          </p:nvPr>
        </p:nvSpPr>
        <p:spPr>
          <a:xfrm>
            <a:off x="646575" y="2290275"/>
            <a:ext cx="4092000" cy="20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37" name="Google Shape;437;p65"/>
          <p:cNvSpPr txBox="1"/>
          <p:nvPr>
            <p:ph idx="3" type="subTitle"/>
          </p:nvPr>
        </p:nvSpPr>
        <p:spPr>
          <a:xfrm>
            <a:off x="646650" y="1658850"/>
            <a:ext cx="4092000" cy="4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None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 Content">
  <p:cSld name="CUSTOM_1_3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6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40" name="Google Shape;440;p66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41" name="Google Shape;441;p66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2" name="Google Shape;442;p66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43" name="Google Shape;443;p66"/>
          <p:cNvSpPr txBox="1"/>
          <p:nvPr>
            <p:ph idx="1" type="body"/>
          </p:nvPr>
        </p:nvSpPr>
        <p:spPr>
          <a:xfrm>
            <a:off x="620725" y="1915700"/>
            <a:ext cx="7577100" cy="248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44" name="Google Shape;444;p66"/>
          <p:cNvSpPr txBox="1"/>
          <p:nvPr>
            <p:ph idx="2" type="body"/>
          </p:nvPr>
        </p:nvSpPr>
        <p:spPr>
          <a:xfrm>
            <a:off x="620750" y="1412700"/>
            <a:ext cx="75771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 Content 1">
  <p:cSld name="CUSTOM_1_3_1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7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47" name="Google Shape;447;p67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48" name="Google Shape;448;p67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67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50" name="Google Shape;450;p67"/>
          <p:cNvSpPr txBox="1"/>
          <p:nvPr>
            <p:ph idx="1" type="body"/>
          </p:nvPr>
        </p:nvSpPr>
        <p:spPr>
          <a:xfrm>
            <a:off x="620725" y="1915700"/>
            <a:ext cx="3750600" cy="248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51" name="Google Shape;451;p67"/>
          <p:cNvSpPr txBox="1"/>
          <p:nvPr>
            <p:ph idx="2" type="body"/>
          </p:nvPr>
        </p:nvSpPr>
        <p:spPr>
          <a:xfrm>
            <a:off x="620737" y="1412700"/>
            <a:ext cx="37506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●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○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Font typeface="Open Sans SemiBold"/>
              <a:buChar char="■"/>
              <a:defRPr sz="1300"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452" name="Google Shape;452;p67"/>
          <p:cNvSpPr txBox="1"/>
          <p:nvPr>
            <p:ph idx="3" type="body"/>
          </p:nvPr>
        </p:nvSpPr>
        <p:spPr>
          <a:xfrm>
            <a:off x="4618500" y="1412700"/>
            <a:ext cx="3750600" cy="29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 Content boxes">
  <p:cSld name="CUSTOM_1_3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8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55" name="Google Shape;455;p68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56" name="Google Shape;456;p68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7" name="Google Shape;457;p68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58" name="Google Shape;458;p68"/>
          <p:cNvSpPr/>
          <p:nvPr/>
        </p:nvSpPr>
        <p:spPr>
          <a:xfrm>
            <a:off x="457200" y="1152475"/>
            <a:ext cx="4000500" cy="34767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9" name="Google Shape;459;p68"/>
          <p:cNvSpPr/>
          <p:nvPr/>
        </p:nvSpPr>
        <p:spPr>
          <a:xfrm>
            <a:off x="4686300" y="1152475"/>
            <a:ext cx="4000500" cy="34767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0" name="Google Shape;460;p68"/>
          <p:cNvSpPr txBox="1"/>
          <p:nvPr>
            <p:ph idx="1" type="subTitle"/>
          </p:nvPr>
        </p:nvSpPr>
        <p:spPr>
          <a:xfrm>
            <a:off x="652825" y="1316375"/>
            <a:ext cx="3606600" cy="4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68"/>
          <p:cNvSpPr txBox="1"/>
          <p:nvPr>
            <p:ph idx="2" type="body"/>
          </p:nvPr>
        </p:nvSpPr>
        <p:spPr>
          <a:xfrm>
            <a:off x="642225" y="1883600"/>
            <a:ext cx="3606600" cy="257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62" name="Google Shape;462;p68"/>
          <p:cNvSpPr txBox="1"/>
          <p:nvPr>
            <p:ph idx="3" type="body"/>
          </p:nvPr>
        </p:nvSpPr>
        <p:spPr>
          <a:xfrm>
            <a:off x="4883250" y="1359200"/>
            <a:ext cx="3606600" cy="30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 Content">
  <p:cSld name="CUSTOM_1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9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65" name="Google Shape;465;p69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66" name="Google Shape;466;p69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7" name="Google Shape;467;p69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 Content call out boxes">
  <p:cSld name="CUSTOM_1_3_1_1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70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0" name="Google Shape;470;p70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71" name="Google Shape;471;p70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70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73" name="Google Shape;473;p70"/>
          <p:cNvSpPr/>
          <p:nvPr/>
        </p:nvSpPr>
        <p:spPr>
          <a:xfrm>
            <a:off x="457200" y="1152475"/>
            <a:ext cx="2590800" cy="3416400"/>
          </a:xfrm>
          <a:prstGeom prst="roundRect">
            <a:avLst>
              <a:gd fmla="val 5215" name="adj"/>
            </a:avLst>
          </a:prstGeom>
          <a:solidFill>
            <a:schemeClr val="lt1"/>
          </a:solidFill>
          <a:ln>
            <a:noFill/>
          </a:ln>
          <a:effectLst>
            <a:outerShdw blurRad="142875" rotWithShape="0" algn="bl" dir="3000000" dist="47625">
              <a:srgbClr val="000000">
                <a:alpha val="10000"/>
              </a:srgbClr>
            </a:outerShdw>
          </a:effectLst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4" name="Google Shape;474;p70"/>
          <p:cNvSpPr txBox="1"/>
          <p:nvPr>
            <p:ph idx="1" type="body"/>
          </p:nvPr>
        </p:nvSpPr>
        <p:spPr>
          <a:xfrm>
            <a:off x="663550" y="1744475"/>
            <a:ext cx="21834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75" name="Google Shape;475;p70"/>
          <p:cNvSpPr/>
          <p:nvPr/>
        </p:nvSpPr>
        <p:spPr>
          <a:xfrm>
            <a:off x="3276600" y="1152475"/>
            <a:ext cx="2590800" cy="3416400"/>
          </a:xfrm>
          <a:prstGeom prst="roundRect">
            <a:avLst>
              <a:gd fmla="val 5215" name="adj"/>
            </a:avLst>
          </a:prstGeom>
          <a:solidFill>
            <a:schemeClr val="lt1"/>
          </a:solidFill>
          <a:ln>
            <a:noFill/>
          </a:ln>
          <a:effectLst>
            <a:outerShdw blurRad="142875" rotWithShape="0" algn="bl" dir="3000000" dist="47625">
              <a:srgbClr val="000000">
                <a:alpha val="10000"/>
              </a:srgbClr>
            </a:outerShdw>
          </a:effectLst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6" name="Google Shape;476;p70"/>
          <p:cNvSpPr txBox="1"/>
          <p:nvPr>
            <p:ph idx="2" type="body"/>
          </p:nvPr>
        </p:nvSpPr>
        <p:spPr>
          <a:xfrm>
            <a:off x="3482950" y="1744475"/>
            <a:ext cx="21834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77" name="Google Shape;477;p70"/>
          <p:cNvSpPr/>
          <p:nvPr/>
        </p:nvSpPr>
        <p:spPr>
          <a:xfrm>
            <a:off x="6297050" y="1152475"/>
            <a:ext cx="2590800" cy="3416400"/>
          </a:xfrm>
          <a:prstGeom prst="roundRect">
            <a:avLst>
              <a:gd fmla="val 5215" name="adj"/>
            </a:avLst>
          </a:prstGeom>
          <a:solidFill>
            <a:schemeClr val="lt1"/>
          </a:solidFill>
          <a:ln>
            <a:noFill/>
          </a:ln>
          <a:effectLst>
            <a:outerShdw blurRad="142875" rotWithShape="0" algn="bl" dir="3000000" dist="47625">
              <a:srgbClr val="000000">
                <a:alpha val="10000"/>
              </a:srgbClr>
            </a:outerShdw>
          </a:effectLst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8" name="Google Shape;478;p70"/>
          <p:cNvSpPr txBox="1"/>
          <p:nvPr>
            <p:ph idx="3" type="body"/>
          </p:nvPr>
        </p:nvSpPr>
        <p:spPr>
          <a:xfrm>
            <a:off x="6503400" y="1744475"/>
            <a:ext cx="21834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79" name="Google Shape;479;p70"/>
          <p:cNvSpPr txBox="1"/>
          <p:nvPr>
            <p:ph idx="4" type="subTitle"/>
          </p:nvPr>
        </p:nvSpPr>
        <p:spPr>
          <a:xfrm>
            <a:off x="663550" y="1369900"/>
            <a:ext cx="22155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9pPr>
          </a:lstStyle>
          <a:p/>
        </p:txBody>
      </p:sp>
      <p:sp>
        <p:nvSpPr>
          <p:cNvPr id="480" name="Google Shape;480;p70"/>
          <p:cNvSpPr txBox="1"/>
          <p:nvPr>
            <p:ph idx="5" type="subTitle"/>
          </p:nvPr>
        </p:nvSpPr>
        <p:spPr>
          <a:xfrm>
            <a:off x="3480300" y="1369900"/>
            <a:ext cx="21834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9pPr>
          </a:lstStyle>
          <a:p/>
        </p:txBody>
      </p:sp>
      <p:sp>
        <p:nvSpPr>
          <p:cNvPr id="481" name="Google Shape;481;p70"/>
          <p:cNvSpPr txBox="1"/>
          <p:nvPr>
            <p:ph idx="6" type="subTitle"/>
          </p:nvPr>
        </p:nvSpPr>
        <p:spPr>
          <a:xfrm>
            <a:off x="6500750" y="1369900"/>
            <a:ext cx="21834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 Content 3 1">
  <p:cSld name="CUSTOM_1_3_1_1_5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71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84" name="Google Shape;484;p71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485" name="Google Shape;485;p71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6" name="Google Shape;486;p71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87" name="Google Shape;487;p71"/>
          <p:cNvSpPr/>
          <p:nvPr/>
        </p:nvSpPr>
        <p:spPr>
          <a:xfrm>
            <a:off x="457200" y="1152475"/>
            <a:ext cx="1938300" cy="3416400"/>
          </a:xfrm>
          <a:prstGeom prst="roundRect">
            <a:avLst>
              <a:gd fmla="val 5215" name="adj"/>
            </a:avLst>
          </a:prstGeom>
          <a:solidFill>
            <a:schemeClr val="lt1"/>
          </a:solidFill>
          <a:ln>
            <a:noFill/>
          </a:ln>
          <a:effectLst>
            <a:outerShdw blurRad="142875" rotWithShape="0" algn="bl" dir="3000000" dist="47625">
              <a:srgbClr val="000000">
                <a:alpha val="10000"/>
              </a:srgbClr>
            </a:outerShdw>
          </a:effectLst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8" name="Google Shape;488;p71"/>
          <p:cNvSpPr txBox="1"/>
          <p:nvPr>
            <p:ph idx="1" type="body"/>
          </p:nvPr>
        </p:nvSpPr>
        <p:spPr>
          <a:xfrm>
            <a:off x="646646" y="1744475"/>
            <a:ext cx="15492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89" name="Google Shape;489;p71"/>
          <p:cNvSpPr txBox="1"/>
          <p:nvPr>
            <p:ph idx="2" type="subTitle"/>
          </p:nvPr>
        </p:nvSpPr>
        <p:spPr>
          <a:xfrm>
            <a:off x="646625" y="1369900"/>
            <a:ext cx="15720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9pPr>
          </a:lstStyle>
          <a:p/>
        </p:txBody>
      </p:sp>
      <p:sp>
        <p:nvSpPr>
          <p:cNvPr id="490" name="Google Shape;490;p71"/>
          <p:cNvSpPr/>
          <p:nvPr/>
        </p:nvSpPr>
        <p:spPr>
          <a:xfrm>
            <a:off x="2569681" y="1152475"/>
            <a:ext cx="1938300" cy="3416400"/>
          </a:xfrm>
          <a:prstGeom prst="roundRect">
            <a:avLst>
              <a:gd fmla="val 5215" name="adj"/>
            </a:avLst>
          </a:prstGeom>
          <a:solidFill>
            <a:schemeClr val="lt1"/>
          </a:solidFill>
          <a:ln>
            <a:noFill/>
          </a:ln>
          <a:effectLst>
            <a:outerShdw blurRad="142875" rotWithShape="0" algn="bl" dir="3000000" dist="47625">
              <a:srgbClr val="000000">
                <a:alpha val="10000"/>
              </a:srgbClr>
            </a:outerShdw>
          </a:effectLst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1" name="Google Shape;491;p71"/>
          <p:cNvSpPr txBox="1"/>
          <p:nvPr>
            <p:ph idx="3" type="body"/>
          </p:nvPr>
        </p:nvSpPr>
        <p:spPr>
          <a:xfrm>
            <a:off x="2759126" y="1744475"/>
            <a:ext cx="15492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92" name="Google Shape;492;p71"/>
          <p:cNvSpPr txBox="1"/>
          <p:nvPr>
            <p:ph idx="4" type="subTitle"/>
          </p:nvPr>
        </p:nvSpPr>
        <p:spPr>
          <a:xfrm>
            <a:off x="2759100" y="1369900"/>
            <a:ext cx="15720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9pPr>
          </a:lstStyle>
          <a:p/>
        </p:txBody>
      </p:sp>
      <p:sp>
        <p:nvSpPr>
          <p:cNvPr id="493" name="Google Shape;493;p71"/>
          <p:cNvSpPr/>
          <p:nvPr/>
        </p:nvSpPr>
        <p:spPr>
          <a:xfrm>
            <a:off x="4682161" y="1152475"/>
            <a:ext cx="1938300" cy="3416400"/>
          </a:xfrm>
          <a:prstGeom prst="roundRect">
            <a:avLst>
              <a:gd fmla="val 5215" name="adj"/>
            </a:avLst>
          </a:prstGeom>
          <a:solidFill>
            <a:schemeClr val="lt1"/>
          </a:solidFill>
          <a:ln>
            <a:noFill/>
          </a:ln>
          <a:effectLst>
            <a:outerShdw blurRad="142875" rotWithShape="0" algn="bl" dir="3000000" dist="47625">
              <a:srgbClr val="000000">
                <a:alpha val="10000"/>
              </a:srgbClr>
            </a:outerShdw>
          </a:effectLst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4" name="Google Shape;494;p71"/>
          <p:cNvSpPr txBox="1"/>
          <p:nvPr>
            <p:ph idx="5" type="body"/>
          </p:nvPr>
        </p:nvSpPr>
        <p:spPr>
          <a:xfrm>
            <a:off x="4871607" y="1744475"/>
            <a:ext cx="15492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95" name="Google Shape;495;p71"/>
          <p:cNvSpPr txBox="1"/>
          <p:nvPr>
            <p:ph idx="6" type="subTitle"/>
          </p:nvPr>
        </p:nvSpPr>
        <p:spPr>
          <a:xfrm>
            <a:off x="4800600" y="1369900"/>
            <a:ext cx="16431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9pPr>
          </a:lstStyle>
          <a:p/>
        </p:txBody>
      </p:sp>
      <p:sp>
        <p:nvSpPr>
          <p:cNvPr id="496" name="Google Shape;496;p71"/>
          <p:cNvSpPr/>
          <p:nvPr/>
        </p:nvSpPr>
        <p:spPr>
          <a:xfrm>
            <a:off x="6794642" y="1152475"/>
            <a:ext cx="1938300" cy="3416400"/>
          </a:xfrm>
          <a:prstGeom prst="roundRect">
            <a:avLst>
              <a:gd fmla="val 5215" name="adj"/>
            </a:avLst>
          </a:prstGeom>
          <a:solidFill>
            <a:schemeClr val="lt1"/>
          </a:solidFill>
          <a:ln>
            <a:noFill/>
          </a:ln>
          <a:effectLst>
            <a:outerShdw blurRad="142875" rotWithShape="0" algn="bl" dir="3000000" dist="47625">
              <a:srgbClr val="000000">
                <a:alpha val="10000"/>
              </a:srgbClr>
            </a:outerShdw>
          </a:effectLst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7" name="Google Shape;497;p71"/>
          <p:cNvSpPr txBox="1"/>
          <p:nvPr>
            <p:ph idx="7" type="body"/>
          </p:nvPr>
        </p:nvSpPr>
        <p:spPr>
          <a:xfrm>
            <a:off x="6984088" y="1744475"/>
            <a:ext cx="15492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498" name="Google Shape;498;p71"/>
          <p:cNvSpPr txBox="1"/>
          <p:nvPr>
            <p:ph idx="8" type="subTitle"/>
          </p:nvPr>
        </p:nvSpPr>
        <p:spPr>
          <a:xfrm>
            <a:off x="6984100" y="1369900"/>
            <a:ext cx="15720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b="1" sz="13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to place template">
  <p:cSld name="CUSTOM_1_3_1_1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2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01" name="Google Shape;501;p72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02" name="Google Shape;502;p72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3" name="Google Shape;503;p72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 Content call out boxes">
  <p:cSld name="CUSTOM_1_3_1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73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06" name="Google Shape;506;p73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07" name="Google Shape;507;p73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8" name="Google Shape;508;p73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509" name="Google Shape;509;p73"/>
          <p:cNvGrpSpPr/>
          <p:nvPr/>
        </p:nvGrpSpPr>
        <p:grpSpPr>
          <a:xfrm>
            <a:off x="457199" y="1582226"/>
            <a:ext cx="2590865" cy="2986552"/>
            <a:chOff x="819072" y="1121139"/>
            <a:chExt cx="2193603" cy="3057486"/>
          </a:xfrm>
        </p:grpSpPr>
        <p:sp>
          <p:nvSpPr>
            <p:cNvPr id="510" name="Google Shape;510;p73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fmla="val 7102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73"/>
            <p:cNvSpPr/>
            <p:nvPr/>
          </p:nvSpPr>
          <p:spPr>
            <a:xfrm>
              <a:off x="819072" y="1121139"/>
              <a:ext cx="2193600" cy="1086000"/>
            </a:xfrm>
            <a:prstGeom prst="round2SameRect">
              <a:avLst>
                <a:gd fmla="val 9610" name="adj1"/>
                <a:gd fmla="val 0" name="adj2"/>
              </a:avLst>
            </a:prstGeom>
            <a:solidFill>
              <a:srgbClr val="1948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2" name="Google Shape;512;p73"/>
          <p:cNvSpPr txBox="1"/>
          <p:nvPr>
            <p:ph idx="1" type="body"/>
          </p:nvPr>
        </p:nvSpPr>
        <p:spPr>
          <a:xfrm>
            <a:off x="567225" y="2761175"/>
            <a:ext cx="2354400" cy="1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13" name="Google Shape;513;p73"/>
          <p:cNvSpPr/>
          <p:nvPr>
            <p:ph idx="2" type="pic"/>
          </p:nvPr>
        </p:nvSpPr>
        <p:spPr>
          <a:xfrm>
            <a:off x="1449338" y="1229675"/>
            <a:ext cx="606600" cy="606600"/>
          </a:xfrm>
          <a:prstGeom prst="ellipse">
            <a:avLst/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grpSp>
        <p:nvGrpSpPr>
          <p:cNvPr id="514" name="Google Shape;514;p73"/>
          <p:cNvGrpSpPr/>
          <p:nvPr/>
        </p:nvGrpSpPr>
        <p:grpSpPr>
          <a:xfrm>
            <a:off x="3276562" y="1582226"/>
            <a:ext cx="2590865" cy="2986552"/>
            <a:chOff x="819072" y="1121139"/>
            <a:chExt cx="2193603" cy="3057486"/>
          </a:xfrm>
        </p:grpSpPr>
        <p:sp>
          <p:nvSpPr>
            <p:cNvPr id="515" name="Google Shape;515;p73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fmla="val 7102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73"/>
            <p:cNvSpPr/>
            <p:nvPr/>
          </p:nvSpPr>
          <p:spPr>
            <a:xfrm>
              <a:off x="819072" y="1121139"/>
              <a:ext cx="2193600" cy="1086000"/>
            </a:xfrm>
            <a:prstGeom prst="round2SameRect">
              <a:avLst>
                <a:gd fmla="val 9610" name="adj1"/>
                <a:gd fmla="val 0" name="adj2"/>
              </a:avLst>
            </a:prstGeom>
            <a:solidFill>
              <a:srgbClr val="1948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7" name="Google Shape;517;p73"/>
          <p:cNvSpPr txBox="1"/>
          <p:nvPr>
            <p:ph idx="3" type="body"/>
          </p:nvPr>
        </p:nvSpPr>
        <p:spPr>
          <a:xfrm>
            <a:off x="3386588" y="2761175"/>
            <a:ext cx="2354400" cy="1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18" name="Google Shape;518;p73"/>
          <p:cNvSpPr/>
          <p:nvPr>
            <p:ph idx="4" type="pic"/>
          </p:nvPr>
        </p:nvSpPr>
        <p:spPr>
          <a:xfrm>
            <a:off x="4268700" y="1229675"/>
            <a:ext cx="606600" cy="606600"/>
          </a:xfrm>
          <a:prstGeom prst="ellipse">
            <a:avLst/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grpSp>
        <p:nvGrpSpPr>
          <p:cNvPr id="519" name="Google Shape;519;p73"/>
          <p:cNvGrpSpPr/>
          <p:nvPr/>
        </p:nvGrpSpPr>
        <p:grpSpPr>
          <a:xfrm>
            <a:off x="6095912" y="1582226"/>
            <a:ext cx="2590865" cy="2986552"/>
            <a:chOff x="819072" y="1121139"/>
            <a:chExt cx="2193603" cy="3057486"/>
          </a:xfrm>
        </p:grpSpPr>
        <p:sp>
          <p:nvSpPr>
            <p:cNvPr id="520" name="Google Shape;520;p73"/>
            <p:cNvSpPr/>
            <p:nvPr/>
          </p:nvSpPr>
          <p:spPr>
            <a:xfrm>
              <a:off x="819075" y="1499325"/>
              <a:ext cx="2193600" cy="2679300"/>
            </a:xfrm>
            <a:prstGeom prst="roundRect">
              <a:avLst>
                <a:gd fmla="val 7102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73"/>
            <p:cNvSpPr/>
            <p:nvPr/>
          </p:nvSpPr>
          <p:spPr>
            <a:xfrm>
              <a:off x="819072" y="1121139"/>
              <a:ext cx="2193600" cy="1086000"/>
            </a:xfrm>
            <a:prstGeom prst="round2SameRect">
              <a:avLst>
                <a:gd fmla="val 9610" name="adj1"/>
                <a:gd fmla="val 0" name="adj2"/>
              </a:avLst>
            </a:prstGeom>
            <a:solidFill>
              <a:srgbClr val="1948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2" name="Google Shape;522;p73"/>
          <p:cNvSpPr txBox="1"/>
          <p:nvPr>
            <p:ph idx="5" type="body"/>
          </p:nvPr>
        </p:nvSpPr>
        <p:spPr>
          <a:xfrm>
            <a:off x="6205938" y="2761175"/>
            <a:ext cx="2354400" cy="1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3" name="Google Shape;523;p73"/>
          <p:cNvSpPr/>
          <p:nvPr>
            <p:ph idx="6" type="pic"/>
          </p:nvPr>
        </p:nvSpPr>
        <p:spPr>
          <a:xfrm>
            <a:off x="7088050" y="1229675"/>
            <a:ext cx="606600" cy="606600"/>
          </a:xfrm>
          <a:prstGeom prst="ellipse">
            <a:avLst/>
          </a:prstGeom>
          <a:noFill/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</p:sp>
      <p:sp>
        <p:nvSpPr>
          <p:cNvPr id="524" name="Google Shape;524;p73"/>
          <p:cNvSpPr txBox="1"/>
          <p:nvPr>
            <p:ph idx="7" type="subTitle"/>
          </p:nvPr>
        </p:nvSpPr>
        <p:spPr>
          <a:xfrm>
            <a:off x="567225" y="2021875"/>
            <a:ext cx="22833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b="1" sz="1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73"/>
          <p:cNvSpPr txBox="1"/>
          <p:nvPr>
            <p:ph idx="8" type="subTitle"/>
          </p:nvPr>
        </p:nvSpPr>
        <p:spPr>
          <a:xfrm>
            <a:off x="3422150" y="2021875"/>
            <a:ext cx="22833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b="1"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26" name="Google Shape;526;p73"/>
          <p:cNvSpPr txBox="1"/>
          <p:nvPr>
            <p:ph idx="9" type="subTitle"/>
          </p:nvPr>
        </p:nvSpPr>
        <p:spPr>
          <a:xfrm>
            <a:off x="6222350" y="2021875"/>
            <a:ext cx="23544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b="1"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 Content 1">
  <p:cSld name="CUSTOM_1_3_1_1_2">
    <p:bg>
      <p:bgPr>
        <a:solidFill>
          <a:srgbClr val="E7F4F8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4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29" name="Google Shape;529;p74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30" name="Google Shape;530;p74" title="MoodleHQ_SlideAsset_Slidenumber@2x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74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32" name="Google Shape;532;p74"/>
          <p:cNvSpPr/>
          <p:nvPr/>
        </p:nvSpPr>
        <p:spPr>
          <a:xfrm>
            <a:off x="459500" y="3413575"/>
            <a:ext cx="3886200" cy="1155300"/>
          </a:xfrm>
          <a:prstGeom prst="roundRect">
            <a:avLst>
              <a:gd fmla="val 7270" name="adj"/>
            </a:avLst>
          </a:prstGeom>
          <a:solidFill>
            <a:srgbClr val="194866"/>
          </a:solidFill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  <p:txBody>
          <a:bodyPr anchorCtr="0" anchor="t" bIns="137150" lIns="1325875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3" name="Google Shape;533;p74"/>
          <p:cNvSpPr/>
          <p:nvPr/>
        </p:nvSpPr>
        <p:spPr>
          <a:xfrm>
            <a:off x="4686300" y="1152475"/>
            <a:ext cx="4000500" cy="3416400"/>
          </a:xfrm>
          <a:prstGeom prst="roundRect">
            <a:avLst>
              <a:gd fmla="val 3493" name="adj"/>
            </a:avLst>
          </a:prstGeom>
          <a:solidFill>
            <a:schemeClr val="lt1"/>
          </a:solidFill>
          <a:ln>
            <a:noFill/>
          </a:ln>
          <a:effectLst>
            <a:outerShdw blurRad="285750" rotWithShape="0" algn="bl" dir="3000000" dist="95250">
              <a:srgbClr val="000000">
                <a:alpha val="20000"/>
              </a:srgbClr>
            </a:outerShdw>
          </a:effectLst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454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4" name="Google Shape;534;p74"/>
          <p:cNvSpPr txBox="1"/>
          <p:nvPr>
            <p:ph idx="1" type="body"/>
          </p:nvPr>
        </p:nvSpPr>
        <p:spPr>
          <a:xfrm>
            <a:off x="567225" y="1048825"/>
            <a:ext cx="3724500" cy="196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35" name="Google Shape;535;p74"/>
          <p:cNvSpPr txBox="1"/>
          <p:nvPr>
            <p:ph idx="2" type="body"/>
          </p:nvPr>
        </p:nvSpPr>
        <p:spPr>
          <a:xfrm>
            <a:off x="1979925" y="3488925"/>
            <a:ext cx="2204700" cy="9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 SemiBold"/>
              <a:buChar char="●"/>
              <a:defRPr sz="14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 SemiBold"/>
              <a:buChar char="○"/>
              <a:defRPr sz="1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indent="-31115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 SemiBold"/>
              <a:buChar char="■"/>
              <a:defRPr sz="1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indent="-31115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 SemiBold"/>
              <a:buChar char="●"/>
              <a:defRPr sz="1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1115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 SemiBold"/>
              <a:buChar char="○"/>
              <a:defRPr sz="1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1115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 SemiBold"/>
              <a:buChar char="■"/>
              <a:defRPr sz="1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indent="-31115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 SemiBold"/>
              <a:buChar char="●"/>
              <a:defRPr sz="1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indent="-31115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 SemiBold"/>
              <a:buChar char="○"/>
              <a:defRPr sz="1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indent="-31115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 SemiBold"/>
              <a:buChar char="■"/>
              <a:defRPr sz="1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536" name="Google Shape;536;p74"/>
          <p:cNvSpPr/>
          <p:nvPr>
            <p:ph idx="3" type="pic"/>
          </p:nvPr>
        </p:nvSpPr>
        <p:spPr>
          <a:xfrm>
            <a:off x="4800600" y="1238625"/>
            <a:ext cx="3778800" cy="3245700"/>
          </a:xfrm>
          <a:prstGeom prst="roundRect">
            <a:avLst>
              <a:gd fmla="val 4437" name="adj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8 Content">
  <p:cSld name="CUSTOM_1_3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5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39" name="Google Shape;539;p75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40" name="Google Shape;540;p75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75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Meet the Team">
  <p:cSld name="CUSTOM_1_3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6"/>
          <p:cNvSpPr txBox="1"/>
          <p:nvPr>
            <p:ph type="title"/>
          </p:nvPr>
        </p:nvSpPr>
        <p:spPr>
          <a:xfrm>
            <a:off x="457200" y="457200"/>
            <a:ext cx="26109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ExtraBold"/>
              <a:buNone/>
              <a:defRPr b="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4" name="Google Shape;544;p76"/>
          <p:cNvSpPr/>
          <p:nvPr/>
        </p:nvSpPr>
        <p:spPr>
          <a:xfrm>
            <a:off x="6344625" y="4326425"/>
            <a:ext cx="477900" cy="477900"/>
          </a:xfrm>
          <a:prstGeom prst="ellipse">
            <a:avLst/>
          </a:prstGeom>
          <a:solidFill>
            <a:srgbClr val="F9801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5" name="Google Shape;545;p76"/>
          <p:cNvSpPr/>
          <p:nvPr/>
        </p:nvSpPr>
        <p:spPr>
          <a:xfrm>
            <a:off x="3631649" y="926037"/>
            <a:ext cx="1388700" cy="1388700"/>
          </a:xfrm>
          <a:prstGeom prst="roundRect">
            <a:avLst>
              <a:gd fmla="val 10477" name="adj"/>
            </a:avLst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6" name="Google Shape;546;p76"/>
          <p:cNvSpPr/>
          <p:nvPr>
            <p:ph idx="2" type="pic"/>
          </p:nvPr>
        </p:nvSpPr>
        <p:spPr>
          <a:xfrm>
            <a:off x="3507904" y="802260"/>
            <a:ext cx="1388700" cy="1388700"/>
          </a:xfrm>
          <a:prstGeom prst="roundRect">
            <a:avLst>
              <a:gd fmla="val 9514" name="adj"/>
            </a:avLst>
          </a:prstGeom>
          <a:noFill/>
          <a:ln cap="flat" cmpd="sng" w="9525">
            <a:solidFill>
              <a:srgbClr val="1948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7" name="Google Shape;547;p76"/>
          <p:cNvSpPr/>
          <p:nvPr/>
        </p:nvSpPr>
        <p:spPr>
          <a:xfrm>
            <a:off x="7029104" y="926037"/>
            <a:ext cx="1388700" cy="1388700"/>
          </a:xfrm>
          <a:prstGeom prst="roundRect">
            <a:avLst>
              <a:gd fmla="val 10477" name="adj"/>
            </a:avLst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8" name="Google Shape;548;p76"/>
          <p:cNvSpPr/>
          <p:nvPr>
            <p:ph idx="3" type="pic"/>
          </p:nvPr>
        </p:nvSpPr>
        <p:spPr>
          <a:xfrm>
            <a:off x="6905359" y="802260"/>
            <a:ext cx="1388700" cy="1388700"/>
          </a:xfrm>
          <a:prstGeom prst="roundRect">
            <a:avLst>
              <a:gd fmla="val 9514" name="adj"/>
            </a:avLst>
          </a:prstGeom>
          <a:noFill/>
          <a:ln cap="flat" cmpd="sng" w="9525">
            <a:solidFill>
              <a:srgbClr val="1948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p76"/>
          <p:cNvSpPr/>
          <p:nvPr/>
        </p:nvSpPr>
        <p:spPr>
          <a:xfrm>
            <a:off x="5336396" y="926037"/>
            <a:ext cx="1388700" cy="1388700"/>
          </a:xfrm>
          <a:prstGeom prst="roundRect">
            <a:avLst>
              <a:gd fmla="val 10477" name="adj"/>
            </a:avLst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0" name="Google Shape;550;p76"/>
          <p:cNvSpPr/>
          <p:nvPr>
            <p:ph idx="4" type="pic"/>
          </p:nvPr>
        </p:nvSpPr>
        <p:spPr>
          <a:xfrm>
            <a:off x="5212650" y="802260"/>
            <a:ext cx="1388700" cy="1388700"/>
          </a:xfrm>
          <a:prstGeom prst="roundRect">
            <a:avLst>
              <a:gd fmla="val 9514" name="adj"/>
            </a:avLst>
          </a:prstGeom>
          <a:noFill/>
          <a:ln cap="flat" cmpd="sng" w="9525">
            <a:solidFill>
              <a:srgbClr val="1948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p76"/>
          <p:cNvSpPr/>
          <p:nvPr/>
        </p:nvSpPr>
        <p:spPr>
          <a:xfrm>
            <a:off x="3631649" y="2775721"/>
            <a:ext cx="1388700" cy="1388700"/>
          </a:xfrm>
          <a:prstGeom prst="roundRect">
            <a:avLst>
              <a:gd fmla="val 10477" name="adj"/>
            </a:avLst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2" name="Google Shape;552;p76"/>
          <p:cNvSpPr/>
          <p:nvPr>
            <p:ph idx="5" type="pic"/>
          </p:nvPr>
        </p:nvSpPr>
        <p:spPr>
          <a:xfrm>
            <a:off x="3507904" y="2651945"/>
            <a:ext cx="1388700" cy="1388700"/>
          </a:xfrm>
          <a:prstGeom prst="roundRect">
            <a:avLst>
              <a:gd fmla="val 9514" name="adj"/>
            </a:avLst>
          </a:prstGeom>
          <a:noFill/>
          <a:ln cap="flat" cmpd="sng" w="9525">
            <a:solidFill>
              <a:srgbClr val="1948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3" name="Google Shape;553;p76"/>
          <p:cNvSpPr/>
          <p:nvPr/>
        </p:nvSpPr>
        <p:spPr>
          <a:xfrm>
            <a:off x="7029104" y="2775721"/>
            <a:ext cx="1388700" cy="1388700"/>
          </a:xfrm>
          <a:prstGeom prst="roundRect">
            <a:avLst>
              <a:gd fmla="val 10477" name="adj"/>
            </a:avLst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4" name="Google Shape;554;p76"/>
          <p:cNvSpPr/>
          <p:nvPr>
            <p:ph idx="6" type="pic"/>
          </p:nvPr>
        </p:nvSpPr>
        <p:spPr>
          <a:xfrm>
            <a:off x="6905359" y="2651945"/>
            <a:ext cx="1388700" cy="1388700"/>
          </a:xfrm>
          <a:prstGeom prst="roundRect">
            <a:avLst>
              <a:gd fmla="val 9514" name="adj"/>
            </a:avLst>
          </a:prstGeom>
          <a:noFill/>
          <a:ln cap="flat" cmpd="sng" w="9525">
            <a:solidFill>
              <a:srgbClr val="1948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5" name="Google Shape;555;p76"/>
          <p:cNvSpPr/>
          <p:nvPr/>
        </p:nvSpPr>
        <p:spPr>
          <a:xfrm>
            <a:off x="5336396" y="2775721"/>
            <a:ext cx="1388700" cy="1388700"/>
          </a:xfrm>
          <a:prstGeom prst="roundRect">
            <a:avLst>
              <a:gd fmla="val 10477" name="adj"/>
            </a:avLst>
          </a:prstGeom>
          <a:solidFill>
            <a:srgbClr val="1948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6" name="Google Shape;556;p76"/>
          <p:cNvSpPr/>
          <p:nvPr>
            <p:ph idx="7" type="pic"/>
          </p:nvPr>
        </p:nvSpPr>
        <p:spPr>
          <a:xfrm>
            <a:off x="5212650" y="2651945"/>
            <a:ext cx="1388700" cy="1388700"/>
          </a:xfrm>
          <a:prstGeom prst="roundRect">
            <a:avLst>
              <a:gd fmla="val 9514" name="adj"/>
            </a:avLst>
          </a:prstGeom>
          <a:noFill/>
          <a:ln cap="flat" cmpd="sng" w="9525">
            <a:solidFill>
              <a:srgbClr val="194866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557" name="Google Shape;557;p76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58" name="Google Shape;558;p76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76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Meet the Team Spotlight">
  <p:cSld name="CUSTOM_1_3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77"/>
          <p:cNvSpPr/>
          <p:nvPr/>
        </p:nvSpPr>
        <p:spPr>
          <a:xfrm>
            <a:off x="4693648" y="575721"/>
            <a:ext cx="3993300" cy="3993300"/>
          </a:xfrm>
          <a:prstGeom prst="roundRect">
            <a:avLst>
              <a:gd fmla="val 4374" name="adj"/>
            </a:avLst>
          </a:prstGeom>
          <a:solidFill>
            <a:srgbClr val="194866"/>
          </a:solidFill>
          <a:ln>
            <a:noFill/>
          </a:ln>
        </p:spPr>
        <p:txBody>
          <a:bodyPr anchorCtr="0" anchor="ctr" bIns="262900" lIns="262900" spcFirstLastPara="1" rIns="262900" wrap="square" tIns="26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26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2" name="Google Shape;562;p77"/>
          <p:cNvSpPr txBox="1"/>
          <p:nvPr>
            <p:ph type="title"/>
          </p:nvPr>
        </p:nvSpPr>
        <p:spPr>
          <a:xfrm>
            <a:off x="457200" y="972650"/>
            <a:ext cx="3886200" cy="97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sz="2500">
                <a:solidFill>
                  <a:srgbClr val="19486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b="1" sz="2500"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b="1" sz="2500"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b="1" sz="2500"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b="1" sz="2500"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b="1" sz="2500"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b="1" sz="2500"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b="1" sz="2500"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500"/>
              <a:buNone/>
              <a:defRPr b="1" sz="2500"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563" name="Google Shape;563;p77"/>
          <p:cNvSpPr txBox="1"/>
          <p:nvPr>
            <p:ph idx="1" type="subTitle"/>
          </p:nvPr>
        </p:nvSpPr>
        <p:spPr>
          <a:xfrm>
            <a:off x="457200" y="1871750"/>
            <a:ext cx="3886200" cy="5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64" name="Google Shape;564;p77"/>
          <p:cNvSpPr txBox="1"/>
          <p:nvPr>
            <p:ph idx="2" type="subTitle"/>
          </p:nvPr>
        </p:nvSpPr>
        <p:spPr>
          <a:xfrm>
            <a:off x="457200" y="457200"/>
            <a:ext cx="35826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1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565" name="Google Shape;565;p77"/>
          <p:cNvSpPr/>
          <p:nvPr>
            <p:ph idx="3" type="pic"/>
          </p:nvPr>
        </p:nvSpPr>
        <p:spPr>
          <a:xfrm>
            <a:off x="4579949" y="461399"/>
            <a:ext cx="3993300" cy="3993300"/>
          </a:xfrm>
          <a:prstGeom prst="roundRect">
            <a:avLst>
              <a:gd fmla="val 5125" name="adj"/>
            </a:avLst>
          </a:prstGeom>
          <a:noFill/>
          <a:ln cap="flat" cmpd="sng" w="9525">
            <a:solidFill>
              <a:srgbClr val="194866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566" name="Google Shape;566;p77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67" name="Google Shape;567;p77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Google Shape;568;p77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69" name="Google Shape;569;p77"/>
          <p:cNvSpPr txBox="1"/>
          <p:nvPr>
            <p:ph idx="4" type="body"/>
          </p:nvPr>
        </p:nvSpPr>
        <p:spPr>
          <a:xfrm>
            <a:off x="457325" y="2472225"/>
            <a:ext cx="3582600" cy="19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9 Content">
  <p:cSld name="CUSTOM_1_3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78"/>
          <p:cNvSpPr txBox="1"/>
          <p:nvPr>
            <p:ph type="title"/>
          </p:nvPr>
        </p:nvSpPr>
        <p:spPr>
          <a:xfrm>
            <a:off x="457200" y="457200"/>
            <a:ext cx="26109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572" name="Google Shape;572;p78"/>
          <p:cNvSpPr/>
          <p:nvPr/>
        </p:nvSpPr>
        <p:spPr>
          <a:xfrm>
            <a:off x="5353500" y="-2394700"/>
            <a:ext cx="3239700" cy="3239700"/>
          </a:xfrm>
          <a:prstGeom prst="ellipse">
            <a:avLst/>
          </a:prstGeom>
          <a:solidFill>
            <a:srgbClr val="65A1B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3" name="Google Shape;573;p78"/>
          <p:cNvSpPr/>
          <p:nvPr/>
        </p:nvSpPr>
        <p:spPr>
          <a:xfrm>
            <a:off x="7605575" y="238200"/>
            <a:ext cx="863400" cy="863400"/>
          </a:xfrm>
          <a:prstGeom prst="ellipse">
            <a:avLst/>
          </a:prstGeom>
          <a:solidFill>
            <a:srgbClr val="62E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74" name="Google Shape;574;p78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75" name="Google Shape;575;p78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78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Table of Contents">
  <p:cSld name="CUSTOM_1_3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9"/>
          <p:cNvSpPr txBox="1"/>
          <p:nvPr>
            <p:ph type="title"/>
          </p:nvPr>
        </p:nvSpPr>
        <p:spPr>
          <a:xfrm>
            <a:off x="457200" y="457200"/>
            <a:ext cx="56541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None/>
              <a:defRPr>
                <a:solidFill>
                  <a:srgbClr val="194866"/>
                </a:solidFill>
              </a:defRPr>
            </a:lvl9pPr>
          </a:lstStyle>
          <a:p/>
        </p:txBody>
      </p:sp>
      <p:sp>
        <p:nvSpPr>
          <p:cNvPr id="579" name="Google Shape;579;p79"/>
          <p:cNvSpPr/>
          <p:nvPr/>
        </p:nvSpPr>
        <p:spPr>
          <a:xfrm>
            <a:off x="5353500" y="-2394700"/>
            <a:ext cx="3239700" cy="3239700"/>
          </a:xfrm>
          <a:prstGeom prst="ellipse">
            <a:avLst/>
          </a:prstGeom>
          <a:solidFill>
            <a:srgbClr val="65A1B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0" name="Google Shape;580;p79"/>
          <p:cNvSpPr/>
          <p:nvPr/>
        </p:nvSpPr>
        <p:spPr>
          <a:xfrm>
            <a:off x="7605575" y="238200"/>
            <a:ext cx="863400" cy="863400"/>
          </a:xfrm>
          <a:prstGeom prst="ellipse">
            <a:avLst/>
          </a:prstGeom>
          <a:solidFill>
            <a:srgbClr val="62E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81" name="Google Shape;581;p79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82" name="Google Shape;582;p79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79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aphicFrame>
        <p:nvGraphicFramePr>
          <p:cNvPr id="584" name="Google Shape;584;p79"/>
          <p:cNvGraphicFramePr/>
          <p:nvPr/>
        </p:nvGraphicFramePr>
        <p:xfrm>
          <a:off x="457200" y="1152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{7EF43632-B66F-4C56-8BA3-D772A352C2C8}</a:tableStyleId>
              </a:tblPr>
              <a:tblGrid>
                <a:gridCol w="2262400"/>
                <a:gridCol w="4134350"/>
              </a:tblGrid>
              <a:tr h="48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rgbClr val="19486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Section heading X</a:t>
                      </a:r>
                      <a:endParaRPr b="1">
                        <a:solidFill>
                          <a:srgbClr val="19486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2828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 dolor sit amet</a:t>
                      </a:r>
                      <a:endParaRPr sz="1200">
                        <a:solidFill>
                          <a:srgbClr val="2828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19486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Section heading X</a:t>
                      </a:r>
                      <a:endParaRPr b="1">
                        <a:solidFill>
                          <a:srgbClr val="19486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2828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 dolor sit amet</a:t>
                      </a:r>
                      <a:endParaRPr sz="1200">
                        <a:solidFill>
                          <a:srgbClr val="2828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19486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Section heading X</a:t>
                      </a:r>
                      <a:endParaRPr b="1">
                        <a:solidFill>
                          <a:srgbClr val="19486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2828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 dolor sit amet</a:t>
                      </a:r>
                      <a:endParaRPr sz="1200">
                        <a:solidFill>
                          <a:srgbClr val="2828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19486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Section heading X</a:t>
                      </a:r>
                      <a:endParaRPr b="1">
                        <a:solidFill>
                          <a:srgbClr val="19486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2828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 dolor sit amet</a:t>
                      </a:r>
                      <a:endParaRPr sz="1200">
                        <a:solidFill>
                          <a:srgbClr val="2828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19486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Section heading X</a:t>
                      </a:r>
                      <a:endParaRPr b="1">
                        <a:solidFill>
                          <a:srgbClr val="19486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2828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 dolor sit amet</a:t>
                      </a:r>
                      <a:endParaRPr sz="1200">
                        <a:solidFill>
                          <a:srgbClr val="2828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19486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Section heading X</a:t>
                      </a:r>
                      <a:endParaRPr b="1">
                        <a:solidFill>
                          <a:srgbClr val="19486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2828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 dolor sit amet</a:t>
                      </a:r>
                      <a:endParaRPr sz="1200">
                        <a:solidFill>
                          <a:srgbClr val="2828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8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19486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Section heading X</a:t>
                      </a:r>
                      <a:endParaRPr b="1">
                        <a:solidFill>
                          <a:srgbClr val="194866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282828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Lorem ipsum dolor sit amet</a:t>
                      </a:r>
                      <a:endParaRPr sz="1200">
                        <a:solidFill>
                          <a:srgbClr val="282828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948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948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0 Content">
  <p:cSld name="CUSTOM_1_3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0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87" name="Google Shape;587;p80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88" name="Google Shape;588;p80" title="MoodleHQ_SlideAsset_Slidenumber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80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1 Content">
  <p:cSld name="CUSTOM_1_3_1_3">
    <p:bg>
      <p:bgPr>
        <a:solidFill>
          <a:schemeClr val="lt1"/>
        </a:solid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81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4866"/>
              </a:buClr>
              <a:buSzPts val="2800"/>
              <a:buFont typeface="Open Sans ExtraBold"/>
              <a:buNone/>
              <a:defRPr b="0">
                <a:solidFill>
                  <a:srgbClr val="194866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592" name="Google Shape;592;p81"/>
          <p:cNvGrpSpPr/>
          <p:nvPr/>
        </p:nvGrpSpPr>
        <p:grpSpPr>
          <a:xfrm>
            <a:off x="8542724" y="4798325"/>
            <a:ext cx="606625" cy="244575"/>
            <a:chOff x="8542724" y="4798325"/>
            <a:chExt cx="606625" cy="244575"/>
          </a:xfrm>
        </p:grpSpPr>
        <p:pic>
          <p:nvPicPr>
            <p:cNvPr id="593" name="Google Shape;593;p81" title="MoodleHQ_SlideAsset_Slidenumber@2x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542724" y="4798325"/>
              <a:ext cx="606625" cy="244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81"/>
            <p:cNvSpPr txBox="1"/>
            <p:nvPr/>
          </p:nvSpPr>
          <p:spPr>
            <a:xfrm>
              <a:off x="8831327" y="4809050"/>
              <a:ext cx="318000" cy="2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0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800">
                  <a:solidFill>
                    <a:srgbClr val="545454"/>
                  </a:solidFill>
                  <a:latin typeface="Open Sans"/>
                  <a:ea typeface="Open Sans"/>
                  <a:cs typeface="Open Sans"/>
                  <a:sym typeface="Open Sans"/>
                </a:rPr>
                <a:t>‹#›</a:t>
              </a:fld>
              <a:endParaRPr sz="800">
                <a:solidFill>
                  <a:srgbClr val="545454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2878">
          <p15:clr>
            <a:srgbClr val="E46962"/>
          </p15:clr>
        </p15:guide>
        <p15:guide id="5" pos="2880">
          <p15:clr>
            <a:srgbClr val="E46962"/>
          </p15:clr>
        </p15:guide>
        <p15:guide id="6" pos="2736">
          <p15:clr>
            <a:srgbClr val="E46962"/>
          </p15:clr>
        </p15:guide>
        <p15:guide id="7" pos="302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64.xml"/><Relationship Id="rId42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65.xml"/><Relationship Id="rId44" Type="http://schemas.openxmlformats.org/officeDocument/2006/relationships/slideLayout" Target="../slideLayouts/slideLayout68.xml"/><Relationship Id="rId43" Type="http://schemas.openxmlformats.org/officeDocument/2006/relationships/slideLayout" Target="../slideLayouts/slideLayout67.xml"/><Relationship Id="rId46" Type="http://schemas.openxmlformats.org/officeDocument/2006/relationships/slideLayout" Target="../slideLayouts/slideLayout70.xml"/><Relationship Id="rId45" Type="http://schemas.openxmlformats.org/officeDocument/2006/relationships/slideLayout" Target="../slideLayouts/slideLayout69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48" Type="http://schemas.openxmlformats.org/officeDocument/2006/relationships/slideLayout" Target="../slideLayouts/slideLayout72.xml"/><Relationship Id="rId47" Type="http://schemas.openxmlformats.org/officeDocument/2006/relationships/slideLayout" Target="../slideLayouts/slideLayout71.xml"/><Relationship Id="rId49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55.xml"/><Relationship Id="rId30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56.xml"/><Relationship Id="rId35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58.xml"/><Relationship Id="rId37" Type="http://schemas.openxmlformats.org/officeDocument/2006/relationships/slideLayout" Target="../slideLayouts/slideLayout61.xml"/><Relationship Id="rId36" Type="http://schemas.openxmlformats.org/officeDocument/2006/relationships/slideLayout" Target="../slideLayouts/slideLayout60.xml"/><Relationship Id="rId39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49.xml"/><Relationship Id="rId28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53.xml"/><Relationship Id="rId51" Type="http://schemas.openxmlformats.org/officeDocument/2006/relationships/slideLayout" Target="../slideLayouts/slideLayout75.xml"/><Relationship Id="rId50" Type="http://schemas.openxmlformats.org/officeDocument/2006/relationships/slideLayout" Target="../slideLayouts/slideLayout74.xml"/><Relationship Id="rId53" Type="http://schemas.openxmlformats.org/officeDocument/2006/relationships/slideLayout" Target="../slideLayouts/slideLayout77.xml"/><Relationship Id="rId52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35.xml"/><Relationship Id="rId5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34.xml"/><Relationship Id="rId54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56" Type="http://schemas.openxmlformats.org/officeDocument/2006/relationships/theme" Target="../theme/theme3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800"/>
              <a:buFont typeface="Open Sans"/>
              <a:buNone/>
              <a:defRPr sz="2800"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32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0000">
            <a:norm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●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○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■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●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○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■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●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○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Font typeface="Open Sans"/>
              <a:buChar char="■"/>
              <a:defRPr>
                <a:solidFill>
                  <a:srgbClr val="2828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1"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3" name="Google Shape;183;p26"/>
          <p:cNvSpPr txBox="1"/>
          <p:nvPr>
            <p:ph idx="1" type="body"/>
          </p:nvPr>
        </p:nvSpPr>
        <p:spPr>
          <a:xfrm>
            <a:off x="311700" y="1152475"/>
            <a:ext cx="8520600" cy="25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  <p:sldLayoutId id="2147483715" r:id="rId44"/>
    <p:sldLayoutId id="2147483716" r:id="rId45"/>
    <p:sldLayoutId id="2147483717" r:id="rId46"/>
    <p:sldLayoutId id="2147483718" r:id="rId47"/>
    <p:sldLayoutId id="2147483719" r:id="rId48"/>
    <p:sldLayoutId id="2147483720" r:id="rId49"/>
    <p:sldLayoutId id="2147483721" r:id="rId50"/>
    <p:sldLayoutId id="2147483722" r:id="rId51"/>
    <p:sldLayoutId id="2147483723" r:id="rId52"/>
    <p:sldLayoutId id="2147483724" r:id="rId53"/>
    <p:sldLayoutId id="2147483725" r:id="rId54"/>
    <p:sldLayoutId id="2147483726" r:id="rId55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s6joOkXfzveH9lrFUanMMhWWcnhh7cQl/view" TargetMode="External"/><Relationship Id="rId4" Type="http://schemas.openxmlformats.org/officeDocument/2006/relationships/image" Target="../media/image4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1.xml"/><Relationship Id="rId4" Type="http://schemas.openxmlformats.org/officeDocument/2006/relationships/image" Target="../media/image6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9.png"/><Relationship Id="rId4" Type="http://schemas.openxmlformats.org/officeDocument/2006/relationships/image" Target="../media/image6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8.xml"/><Relationship Id="rId3" Type="http://schemas.openxmlformats.org/officeDocument/2006/relationships/comments" Target="../comments/comment2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0.xml"/><Relationship Id="rId3" Type="http://schemas.openxmlformats.org/officeDocument/2006/relationships/comments" Target="../comments/comment3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7.png"/><Relationship Id="rId4" Type="http://schemas.openxmlformats.org/officeDocument/2006/relationships/image" Target="../media/image6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4.xml"/><Relationship Id="rId3" Type="http://schemas.openxmlformats.org/officeDocument/2006/relationships/comments" Target="../comments/comment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notesSlide" Target="../notesSlides/notesSlide29.xml"/><Relationship Id="rId3" Type="http://schemas.openxmlformats.org/officeDocument/2006/relationships/comments" Target="../comments/comment5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30.xml"/><Relationship Id="rId3" Type="http://schemas.openxmlformats.org/officeDocument/2006/relationships/comments" Target="../comments/comment6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1.xml"/><Relationship Id="rId3" Type="http://schemas.openxmlformats.org/officeDocument/2006/relationships/comments" Target="../comments/comment7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2"/>
          <p:cNvSpPr txBox="1"/>
          <p:nvPr>
            <p:ph type="title"/>
          </p:nvPr>
        </p:nvSpPr>
        <p:spPr>
          <a:xfrm>
            <a:off x="914400" y="1239275"/>
            <a:ext cx="4586100" cy="6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Modernising Moodle</a:t>
            </a:r>
            <a:endParaRPr/>
          </a:p>
        </p:txBody>
      </p:sp>
      <p:sp>
        <p:nvSpPr>
          <p:cNvPr id="600" name="Google Shape;600;p82"/>
          <p:cNvSpPr txBox="1"/>
          <p:nvPr>
            <p:ph idx="2" type="subTitle"/>
          </p:nvPr>
        </p:nvSpPr>
        <p:spPr>
          <a:xfrm>
            <a:off x="914400" y="3050650"/>
            <a:ext cx="41850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Adrian Greeve | 16 Settembre 2026</a:t>
            </a:r>
            <a:endParaRPr/>
          </a:p>
        </p:txBody>
      </p:sp>
      <p:pic>
        <p:nvPicPr>
          <p:cNvPr id="601" name="Google Shape;601;p82" title="undercover.png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9090" r="9090" t="0"/>
          <a:stretch/>
        </p:blipFill>
        <p:spPr>
          <a:xfrm>
            <a:off x="5371650" y="457200"/>
            <a:ext cx="3315300" cy="4170600"/>
          </a:xfrm>
          <a:prstGeom prst="roundRect">
            <a:avLst>
              <a:gd fmla="val 16667" name="adj"/>
            </a:avLst>
          </a:prstGeom>
        </p:spPr>
      </p:pic>
      <p:sp>
        <p:nvSpPr>
          <p:cNvPr id="602" name="Google Shape;602;p82"/>
          <p:cNvSpPr txBox="1"/>
          <p:nvPr/>
        </p:nvSpPr>
        <p:spPr>
          <a:xfrm>
            <a:off x="914400" y="2222250"/>
            <a:ext cx="4050600" cy="6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Moodle 5.2 e lo stato della modernizzazione di Moodle</a:t>
            </a:r>
            <a:endParaRPr i="1"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3"/>
          <p:cNvSpPr txBox="1"/>
          <p:nvPr>
            <p:ph type="title"/>
          </p:nvPr>
        </p:nvSpPr>
        <p:spPr>
          <a:xfrm>
            <a:off x="914400" y="1239275"/>
            <a:ext cx="52056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Perché Moodle sta cambiando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4"/>
          <p:cNvSpPr txBox="1"/>
          <p:nvPr>
            <p:ph idx="4294967295"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20"/>
              <a:t>Moodle has evolved for over 20 years</a:t>
            </a:r>
            <a:endParaRPr sz="3220"/>
          </a:p>
        </p:txBody>
      </p:sp>
      <p:sp>
        <p:nvSpPr>
          <p:cNvPr id="613" name="Google Shape;613;p84"/>
          <p:cNvSpPr txBox="1"/>
          <p:nvPr>
            <p:ph idx="4294967295" type="subTitle"/>
          </p:nvPr>
        </p:nvSpPr>
        <p:spPr>
          <a:xfrm>
            <a:off x="567225" y="2021875"/>
            <a:ext cx="22833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 mature platform</a:t>
            </a:r>
            <a:endParaRPr/>
          </a:p>
        </p:txBody>
      </p:sp>
      <p:sp>
        <p:nvSpPr>
          <p:cNvPr id="614" name="Google Shape;614;p84"/>
          <p:cNvSpPr txBox="1"/>
          <p:nvPr>
            <p:ph idx="4294967295" type="subTitle"/>
          </p:nvPr>
        </p:nvSpPr>
        <p:spPr>
          <a:xfrm>
            <a:off x="3422150" y="2021875"/>
            <a:ext cx="22833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 large ecosystem</a:t>
            </a:r>
            <a:endParaRPr/>
          </a:p>
        </p:txBody>
      </p:sp>
      <p:sp>
        <p:nvSpPr>
          <p:cNvPr id="615" name="Google Shape;615;p84"/>
          <p:cNvSpPr txBox="1"/>
          <p:nvPr>
            <p:ph idx="4294967295" type="body"/>
          </p:nvPr>
        </p:nvSpPr>
        <p:spPr>
          <a:xfrm>
            <a:off x="567225" y="2761175"/>
            <a:ext cx="2354400" cy="1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More than 20 years of continuous development</a:t>
            </a:r>
            <a:endParaRPr/>
          </a:p>
        </p:txBody>
      </p:sp>
      <p:sp>
        <p:nvSpPr>
          <p:cNvPr id="616" name="Google Shape;616;p84"/>
          <p:cNvSpPr txBox="1"/>
          <p:nvPr>
            <p:ph idx="4294967295" type="body"/>
          </p:nvPr>
        </p:nvSpPr>
        <p:spPr>
          <a:xfrm>
            <a:off x="3386588" y="2761175"/>
            <a:ext cx="2354400" cy="1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Plugins, themes and integrations built on Moodle’s APIs	</a:t>
            </a:r>
            <a:endParaRPr/>
          </a:p>
        </p:txBody>
      </p:sp>
      <p:sp>
        <p:nvSpPr>
          <p:cNvPr id="617" name="Google Shape;617;p84"/>
          <p:cNvSpPr txBox="1"/>
          <p:nvPr>
            <p:ph idx="4294967295" type="body"/>
          </p:nvPr>
        </p:nvSpPr>
        <p:spPr>
          <a:xfrm>
            <a:off x="6205938" y="2761175"/>
            <a:ext cx="2354400" cy="16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Existing sites need to keep working as Moodle evolves</a:t>
            </a:r>
            <a:endParaRPr/>
          </a:p>
        </p:txBody>
      </p:sp>
      <p:sp>
        <p:nvSpPr>
          <p:cNvPr id="618" name="Google Shape;618;p84"/>
          <p:cNvSpPr txBox="1"/>
          <p:nvPr>
            <p:ph idx="4294967295" type="subTitle"/>
          </p:nvPr>
        </p:nvSpPr>
        <p:spPr>
          <a:xfrm>
            <a:off x="6222350" y="2021875"/>
            <a:ext cx="23544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 commitment to compatibility</a:t>
            </a:r>
            <a:endParaRPr/>
          </a:p>
        </p:txBody>
      </p:sp>
      <p:pic>
        <p:nvPicPr>
          <p:cNvPr id="619" name="Google Shape;619;p84" title="Screenshot from 2026-09-03 09-52-36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5070" l="0" r="0" t="25070"/>
          <a:stretch/>
        </p:blipFill>
        <p:spPr>
          <a:xfrm>
            <a:off x="556500" y="564450"/>
            <a:ext cx="8031000" cy="3938400"/>
          </a:xfrm>
          <a:prstGeom prst="roundRect">
            <a:avLst>
              <a:gd fmla="val 16667" name="adj"/>
            </a:avLst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85"/>
          <p:cNvSpPr txBox="1"/>
          <p:nvPr>
            <p:ph type="title"/>
          </p:nvPr>
        </p:nvSpPr>
        <p:spPr>
          <a:xfrm>
            <a:off x="457200" y="457200"/>
            <a:ext cx="53640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Moodle si è sempre evoluto</a:t>
            </a:r>
            <a:endParaRPr/>
          </a:p>
        </p:txBody>
      </p:sp>
      <p:grpSp>
        <p:nvGrpSpPr>
          <p:cNvPr id="625" name="Google Shape;625;p85"/>
          <p:cNvGrpSpPr/>
          <p:nvPr/>
        </p:nvGrpSpPr>
        <p:grpSpPr>
          <a:xfrm>
            <a:off x="281108" y="1580200"/>
            <a:ext cx="1915527" cy="1735150"/>
            <a:chOff x="3154233" y="1852850"/>
            <a:chExt cx="1915527" cy="1735150"/>
          </a:xfrm>
        </p:grpSpPr>
        <p:sp>
          <p:nvSpPr>
            <p:cNvPr id="626" name="Google Shape;626;p85"/>
            <p:cNvSpPr/>
            <p:nvPr/>
          </p:nvSpPr>
          <p:spPr>
            <a:xfrm>
              <a:off x="3485717" y="3079475"/>
              <a:ext cx="12948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85"/>
            <p:cNvSpPr txBox="1"/>
            <p:nvPr/>
          </p:nvSpPr>
          <p:spPr>
            <a:xfrm>
              <a:off x="3154233" y="3216600"/>
              <a:ext cx="6927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2010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28" name="Google Shape;628;p85"/>
            <p:cNvSpPr txBox="1"/>
            <p:nvPr/>
          </p:nvSpPr>
          <p:spPr>
            <a:xfrm>
              <a:off x="3386760" y="1852850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Moodle 2.0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Navigation</a:t>
              </a:r>
              <a:br>
                <a:rPr lang="en-GB" sz="8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New theme system</a:t>
              </a:r>
              <a:br>
                <a:rPr lang="en-GB" sz="8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Repositories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629" name="Google Shape;629;p85"/>
            <p:cNvGrpSpPr/>
            <p:nvPr/>
          </p:nvGrpSpPr>
          <p:grpSpPr>
            <a:xfrm>
              <a:off x="3435870" y="2800065"/>
              <a:ext cx="92400" cy="411825"/>
              <a:chOff x="845575" y="2563700"/>
              <a:chExt cx="92400" cy="411825"/>
            </a:xfrm>
          </p:grpSpPr>
          <p:sp>
            <p:nvSpPr>
              <p:cNvPr id="630" name="Google Shape;630;p85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31" name="Google Shape;631;p85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632" name="Google Shape;632;p85"/>
          <p:cNvGrpSpPr/>
          <p:nvPr/>
        </p:nvGrpSpPr>
        <p:grpSpPr>
          <a:xfrm>
            <a:off x="1544671" y="2429946"/>
            <a:ext cx="1928205" cy="1744206"/>
            <a:chOff x="1828196" y="2702596"/>
            <a:chExt cx="1928205" cy="1744206"/>
          </a:xfrm>
        </p:grpSpPr>
        <p:sp>
          <p:nvSpPr>
            <p:cNvPr id="633" name="Google Shape;633;p85"/>
            <p:cNvSpPr/>
            <p:nvPr/>
          </p:nvSpPr>
          <p:spPr>
            <a:xfrm>
              <a:off x="2191011" y="3079475"/>
              <a:ext cx="12948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85"/>
            <p:cNvSpPr txBox="1"/>
            <p:nvPr/>
          </p:nvSpPr>
          <p:spPr>
            <a:xfrm>
              <a:off x="1828196" y="2702596"/>
              <a:ext cx="745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2015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35" name="Google Shape;635;p85"/>
            <p:cNvSpPr txBox="1"/>
            <p:nvPr/>
          </p:nvSpPr>
          <p:spPr>
            <a:xfrm>
              <a:off x="2073401" y="3503002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Moodle 2.9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AMD</a:t>
              </a:r>
              <a:br>
                <a:rPr lang="en-GB" sz="8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Mustache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636" name="Google Shape;636;p85"/>
            <p:cNvGrpSpPr/>
            <p:nvPr/>
          </p:nvGrpSpPr>
          <p:grpSpPr>
            <a:xfrm rot="10800000">
              <a:off x="2149293" y="3079467"/>
              <a:ext cx="92400" cy="411825"/>
              <a:chOff x="2072481" y="2563700"/>
              <a:chExt cx="92400" cy="411825"/>
            </a:xfrm>
          </p:grpSpPr>
          <p:cxnSp>
            <p:nvCxnSpPr>
              <p:cNvPr id="637" name="Google Shape;637;p85"/>
              <p:cNvCxnSpPr/>
              <p:nvPr/>
            </p:nvCxnSpPr>
            <p:spPr>
              <a:xfrm>
                <a:off x="2118681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638" name="Google Shape;638;p85"/>
              <p:cNvSpPr/>
              <p:nvPr/>
            </p:nvSpPr>
            <p:spPr>
              <a:xfrm>
                <a:off x="2072481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9" name="Google Shape;639;p85"/>
          <p:cNvGrpSpPr/>
          <p:nvPr/>
        </p:nvGrpSpPr>
        <p:grpSpPr>
          <a:xfrm>
            <a:off x="2870708" y="1580200"/>
            <a:ext cx="1915527" cy="1735150"/>
            <a:chOff x="3154233" y="1852850"/>
            <a:chExt cx="1915527" cy="1735150"/>
          </a:xfrm>
        </p:grpSpPr>
        <p:sp>
          <p:nvSpPr>
            <p:cNvPr id="640" name="Google Shape;640;p85"/>
            <p:cNvSpPr/>
            <p:nvPr/>
          </p:nvSpPr>
          <p:spPr>
            <a:xfrm>
              <a:off x="3485717" y="3079475"/>
              <a:ext cx="12948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85"/>
            <p:cNvSpPr txBox="1"/>
            <p:nvPr/>
          </p:nvSpPr>
          <p:spPr>
            <a:xfrm>
              <a:off x="3154233" y="3216600"/>
              <a:ext cx="6927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2016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2" name="Google Shape;642;p85"/>
            <p:cNvSpPr txBox="1"/>
            <p:nvPr/>
          </p:nvSpPr>
          <p:spPr>
            <a:xfrm>
              <a:off x="3386760" y="1852850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Moodle 3.2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Boost (theme)</a:t>
              </a:r>
              <a:br>
                <a:rPr lang="en-GB" sz="8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Bootstrap 4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643" name="Google Shape;643;p85"/>
            <p:cNvGrpSpPr/>
            <p:nvPr/>
          </p:nvGrpSpPr>
          <p:grpSpPr>
            <a:xfrm>
              <a:off x="3435870" y="2800065"/>
              <a:ext cx="92400" cy="411825"/>
              <a:chOff x="845575" y="2563700"/>
              <a:chExt cx="92400" cy="411825"/>
            </a:xfrm>
          </p:grpSpPr>
          <p:sp>
            <p:nvSpPr>
              <p:cNvPr id="644" name="Google Shape;644;p85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45" name="Google Shape;645;p85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646" name="Google Shape;646;p85"/>
          <p:cNvGrpSpPr/>
          <p:nvPr/>
        </p:nvGrpSpPr>
        <p:grpSpPr>
          <a:xfrm>
            <a:off x="4129662" y="2429946"/>
            <a:ext cx="1935010" cy="1744206"/>
            <a:chOff x="4413187" y="2702596"/>
            <a:chExt cx="1935010" cy="1744206"/>
          </a:xfrm>
        </p:grpSpPr>
        <p:sp>
          <p:nvSpPr>
            <p:cNvPr id="647" name="Google Shape;647;p85"/>
            <p:cNvSpPr/>
            <p:nvPr/>
          </p:nvSpPr>
          <p:spPr>
            <a:xfrm>
              <a:off x="4780421" y="3079475"/>
              <a:ext cx="12948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8" name="Google Shape;648;p85"/>
            <p:cNvGrpSpPr/>
            <p:nvPr/>
          </p:nvGrpSpPr>
          <p:grpSpPr>
            <a:xfrm rot="10800000">
              <a:off x="4737413" y="3079467"/>
              <a:ext cx="92400" cy="411825"/>
              <a:chOff x="2070100" y="2563700"/>
              <a:chExt cx="92400" cy="411825"/>
            </a:xfrm>
          </p:grpSpPr>
          <p:cxnSp>
            <p:nvCxnSpPr>
              <p:cNvPr id="649" name="Google Shape;649;p85"/>
              <p:cNvCxnSpPr/>
              <p:nvPr/>
            </p:nvCxnSpPr>
            <p:spPr>
              <a:xfrm>
                <a:off x="2116300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650" name="Google Shape;650;p85"/>
              <p:cNvSpPr/>
              <p:nvPr/>
            </p:nvSpPr>
            <p:spPr>
              <a:xfrm>
                <a:off x="2070100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51" name="Google Shape;651;p85"/>
            <p:cNvSpPr txBox="1"/>
            <p:nvPr/>
          </p:nvSpPr>
          <p:spPr>
            <a:xfrm>
              <a:off x="4413187" y="2702596"/>
              <a:ext cx="745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2018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52" name="Google Shape;652;p85"/>
            <p:cNvSpPr txBox="1"/>
            <p:nvPr/>
          </p:nvSpPr>
          <p:spPr>
            <a:xfrm>
              <a:off x="4665197" y="3503002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Moodle 3.5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GDPR and Privacy API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53" name="Google Shape;653;p85"/>
          <p:cNvGrpSpPr/>
          <p:nvPr/>
        </p:nvGrpSpPr>
        <p:grpSpPr>
          <a:xfrm>
            <a:off x="5424232" y="1580200"/>
            <a:ext cx="1953773" cy="1735150"/>
            <a:chOff x="5707757" y="1852850"/>
            <a:chExt cx="1953773" cy="1735150"/>
          </a:xfrm>
        </p:grpSpPr>
        <p:sp>
          <p:nvSpPr>
            <p:cNvPr id="654" name="Google Shape;654;p85"/>
            <p:cNvSpPr/>
            <p:nvPr/>
          </p:nvSpPr>
          <p:spPr>
            <a:xfrm>
              <a:off x="6075125" y="3079475"/>
              <a:ext cx="12948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55" name="Google Shape;655;p85"/>
            <p:cNvGrpSpPr/>
            <p:nvPr/>
          </p:nvGrpSpPr>
          <p:grpSpPr>
            <a:xfrm>
              <a:off x="6031394" y="2800065"/>
              <a:ext cx="92400" cy="411825"/>
              <a:chOff x="845575" y="2563700"/>
              <a:chExt cx="92400" cy="411825"/>
            </a:xfrm>
          </p:grpSpPr>
          <p:cxnSp>
            <p:nvCxnSpPr>
              <p:cNvPr id="656" name="Google Shape;656;p85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657" name="Google Shape;657;p85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58" name="Google Shape;658;p85"/>
            <p:cNvSpPr txBox="1"/>
            <p:nvPr/>
          </p:nvSpPr>
          <p:spPr>
            <a:xfrm>
              <a:off x="5707757" y="3216600"/>
              <a:ext cx="745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2023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59" name="Google Shape;659;p85"/>
            <p:cNvSpPr txBox="1"/>
            <p:nvPr/>
          </p:nvSpPr>
          <p:spPr>
            <a:xfrm>
              <a:off x="5978530" y="1852850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Moodle 4.0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New navigation</a:t>
              </a:r>
              <a:br>
                <a:rPr lang="en-GB" sz="8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Redesigned interface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60" name="Google Shape;660;p85"/>
          <p:cNvGrpSpPr/>
          <p:nvPr/>
        </p:nvGrpSpPr>
        <p:grpSpPr>
          <a:xfrm>
            <a:off x="6720471" y="2429946"/>
            <a:ext cx="2142441" cy="1744206"/>
            <a:chOff x="7003996" y="2702596"/>
            <a:chExt cx="2142441" cy="1744206"/>
          </a:xfrm>
        </p:grpSpPr>
        <p:sp>
          <p:nvSpPr>
            <p:cNvPr id="661" name="Google Shape;661;p85"/>
            <p:cNvSpPr/>
            <p:nvPr/>
          </p:nvSpPr>
          <p:spPr>
            <a:xfrm>
              <a:off x="7369837" y="3079475"/>
              <a:ext cx="17766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62" name="Google Shape;662;p85"/>
            <p:cNvGrpSpPr/>
            <p:nvPr/>
          </p:nvGrpSpPr>
          <p:grpSpPr>
            <a:xfrm rot="10800000">
              <a:off x="7328221" y="3079467"/>
              <a:ext cx="92400" cy="411825"/>
              <a:chOff x="2070100" y="2563700"/>
              <a:chExt cx="92400" cy="411825"/>
            </a:xfrm>
          </p:grpSpPr>
          <p:cxnSp>
            <p:nvCxnSpPr>
              <p:cNvPr id="663" name="Google Shape;663;p85"/>
              <p:cNvCxnSpPr/>
              <p:nvPr/>
            </p:nvCxnSpPr>
            <p:spPr>
              <a:xfrm>
                <a:off x="2116300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664" name="Google Shape;664;p85"/>
              <p:cNvSpPr/>
              <p:nvPr/>
            </p:nvSpPr>
            <p:spPr>
              <a:xfrm>
                <a:off x="2070100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65" name="Google Shape;665;p85"/>
            <p:cNvSpPr txBox="1"/>
            <p:nvPr/>
          </p:nvSpPr>
          <p:spPr>
            <a:xfrm>
              <a:off x="7003996" y="2702596"/>
              <a:ext cx="7458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 sz="1200">
                  <a:latin typeface="Roboto"/>
                  <a:ea typeface="Roboto"/>
                  <a:cs typeface="Roboto"/>
                  <a:sym typeface="Roboto"/>
                </a:rPr>
                <a:t>2026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6" name="Google Shape;666;p85"/>
            <p:cNvSpPr txBox="1"/>
            <p:nvPr/>
          </p:nvSpPr>
          <p:spPr>
            <a:xfrm>
              <a:off x="7256967" y="3503002"/>
              <a:ext cx="16830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800">
                  <a:latin typeface="Roboto"/>
                  <a:ea typeface="Roboto"/>
                  <a:cs typeface="Roboto"/>
                  <a:sym typeface="Roboto"/>
                </a:rPr>
                <a:t>Moodle 5.2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Dashboard</a:t>
              </a:r>
              <a:br>
                <a:rPr lang="en-GB" sz="8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Multiple markers</a:t>
              </a:r>
              <a:br>
                <a:rPr lang="en-GB" sz="800"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800">
                  <a:latin typeface="Roboto"/>
                  <a:ea typeface="Roboto"/>
                  <a:cs typeface="Roboto"/>
                  <a:sym typeface="Roboto"/>
                </a:rPr>
                <a:t>ES modules and React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86"/>
          <p:cNvSpPr txBox="1"/>
          <p:nvPr>
            <p:ph type="title"/>
          </p:nvPr>
        </p:nvSpPr>
        <p:spPr>
          <a:xfrm>
            <a:off x="2581775" y="133800"/>
            <a:ext cx="6300600" cy="110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La modernizzazione non è una riscrittura</a:t>
            </a:r>
            <a:endParaRPr sz="3800"/>
          </a:p>
        </p:txBody>
      </p:sp>
      <p:sp>
        <p:nvSpPr>
          <p:cNvPr id="672" name="Google Shape;672;p86"/>
          <p:cNvSpPr/>
          <p:nvPr/>
        </p:nvSpPr>
        <p:spPr>
          <a:xfrm>
            <a:off x="692750" y="1503500"/>
            <a:ext cx="7217100" cy="986400"/>
          </a:xfrm>
          <a:prstGeom prst="roundRect">
            <a:avLst>
              <a:gd fmla="val 842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3" name="Google Shape;673;p86"/>
          <p:cNvSpPr/>
          <p:nvPr/>
        </p:nvSpPr>
        <p:spPr>
          <a:xfrm>
            <a:off x="692750" y="2695963"/>
            <a:ext cx="7217100" cy="986400"/>
          </a:xfrm>
          <a:prstGeom prst="roundRect">
            <a:avLst>
              <a:gd fmla="val 842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4" name="Google Shape;674;p86"/>
          <p:cNvSpPr/>
          <p:nvPr/>
        </p:nvSpPr>
        <p:spPr>
          <a:xfrm>
            <a:off x="692750" y="3888425"/>
            <a:ext cx="7217100" cy="986400"/>
          </a:xfrm>
          <a:prstGeom prst="roundRect">
            <a:avLst>
              <a:gd fmla="val 842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5" name="Google Shape;675;p86"/>
          <p:cNvSpPr txBox="1"/>
          <p:nvPr/>
        </p:nvSpPr>
        <p:spPr>
          <a:xfrm>
            <a:off x="823250" y="1539250"/>
            <a:ext cx="69561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Mantenere quello che funziona</a:t>
            </a:r>
            <a:b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Costruire a partire da </a:t>
            </a:r>
            <a:r>
              <a:rPr lang="en-GB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ciò che funziona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6" name="Google Shape;676;p86"/>
          <p:cNvSpPr txBox="1"/>
          <p:nvPr/>
        </p:nvSpPr>
        <p:spPr>
          <a:xfrm>
            <a:off x="823250" y="2731813"/>
            <a:ext cx="69561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Cambiare ciò che ci trattiene</a:t>
            </a:r>
            <a:b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Sostituire qualcosa quando c'è un motivo chiaro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7" name="Google Shape;677;p86"/>
          <p:cNvSpPr txBox="1"/>
          <p:nvPr/>
        </p:nvSpPr>
        <p:spPr>
          <a:xfrm>
            <a:off x="823250" y="3924388"/>
            <a:ext cx="69561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Rendere più facile il prossimo cambiamento</a:t>
            </a:r>
            <a:b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Creare basi su cui poter costruire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87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Quali sono le novità di Moodle 5.2?</a:t>
            </a:r>
            <a:endParaRPr sz="3800"/>
          </a:p>
        </p:txBody>
      </p:sp>
      <p:pic>
        <p:nvPicPr>
          <p:cNvPr id="683" name="Google Shape;683;p87" title="new-features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0100" y="1183350"/>
            <a:ext cx="6846595" cy="37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88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Quali sono le novità di Moodle 5.2?</a:t>
            </a:r>
            <a:endParaRPr sz="3800"/>
          </a:p>
        </p:txBody>
      </p:sp>
      <p:pic>
        <p:nvPicPr>
          <p:cNvPr id="689" name="Google Shape;689;p88" title="new-featur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525" y="1101600"/>
            <a:ext cx="6184959" cy="373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89"/>
          <p:cNvSpPr txBox="1"/>
          <p:nvPr>
            <p:ph type="title"/>
          </p:nvPr>
        </p:nvSpPr>
        <p:spPr>
          <a:xfrm>
            <a:off x="457200" y="457200"/>
            <a:ext cx="55209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Arrivando </a:t>
            </a:r>
            <a:r>
              <a:rPr lang="en-GB" sz="3800"/>
              <a:t>in Moodle</a:t>
            </a:r>
            <a:endParaRPr sz="3800"/>
          </a:p>
        </p:txBody>
      </p:sp>
      <p:pic>
        <p:nvPicPr>
          <p:cNvPr id="695" name="Google Shape;695;p89" title="Screenshot from 2026-09-08 09-16-3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4500" y="1207600"/>
            <a:ext cx="6395000" cy="3563351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89"/>
          <p:cNvSpPr/>
          <p:nvPr/>
        </p:nvSpPr>
        <p:spPr>
          <a:xfrm>
            <a:off x="457200" y="4215625"/>
            <a:ext cx="3186900" cy="706500"/>
          </a:xfrm>
          <a:prstGeom prst="roundRect">
            <a:avLst>
              <a:gd fmla="val 8162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Pagina di accesso riprogettata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Sfondo configurabile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90"/>
          <p:cNvSpPr txBox="1"/>
          <p:nvPr>
            <p:ph type="title"/>
          </p:nvPr>
        </p:nvSpPr>
        <p:spPr>
          <a:xfrm>
            <a:off x="2580600" y="108650"/>
            <a:ext cx="5861100" cy="72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Arrivando in Moodle</a:t>
            </a:r>
            <a:endParaRPr sz="3800"/>
          </a:p>
        </p:txBody>
      </p:sp>
      <p:pic>
        <p:nvPicPr>
          <p:cNvPr id="702" name="Google Shape;702;p90" title="Screenshot from 2026-09-08 09-17-2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2825" y="1101600"/>
            <a:ext cx="5861149" cy="3778124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90"/>
          <p:cNvSpPr/>
          <p:nvPr/>
        </p:nvSpPr>
        <p:spPr>
          <a:xfrm>
            <a:off x="5214800" y="955025"/>
            <a:ext cx="3723900" cy="706500"/>
          </a:xfrm>
          <a:prstGeom prst="roundRect">
            <a:avLst>
              <a:gd fmla="val 8162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Dashboard come landing page predefinita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Layout della dashboard rinnovato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1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Muoversi nel corso</a:t>
            </a:r>
            <a:endParaRPr sz="3800"/>
          </a:p>
        </p:txBody>
      </p:sp>
      <p:pic>
        <p:nvPicPr>
          <p:cNvPr id="709" name="Google Shape;709;p91" title="Screenshot from 2026-09-08 09-13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153" y="1254000"/>
            <a:ext cx="7232472" cy="33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91"/>
          <p:cNvSpPr/>
          <p:nvPr/>
        </p:nvSpPr>
        <p:spPr>
          <a:xfrm>
            <a:off x="635325" y="4254450"/>
            <a:ext cx="1975800" cy="444600"/>
          </a:xfrm>
          <a:prstGeom prst="wedgeRoundRectCallout">
            <a:avLst>
              <a:gd fmla="val 50417" name="adj1"/>
              <a:gd fmla="val -125944" name="adj2"/>
              <a:gd fmla="val 0" name="adj3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Quando deve essere consegnato?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1" name="Google Shape;711;p91"/>
          <p:cNvSpPr/>
          <p:nvPr/>
        </p:nvSpPr>
        <p:spPr>
          <a:xfrm>
            <a:off x="4620525" y="2258625"/>
            <a:ext cx="2057700" cy="444600"/>
          </a:xfrm>
          <a:prstGeom prst="wedgeRoundRectCallout">
            <a:avLst>
              <a:gd fmla="val 45303" name="adj1"/>
              <a:gd fmla="val 125427" name="adj2"/>
              <a:gd fmla="val 0" name="adj3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Come faccio a finire questo?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92"/>
          <p:cNvSpPr txBox="1"/>
          <p:nvPr>
            <p:ph type="title"/>
          </p:nvPr>
        </p:nvSpPr>
        <p:spPr>
          <a:xfrm>
            <a:off x="457200" y="457200"/>
            <a:ext cx="64467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Muoversi nel corso</a:t>
            </a:r>
            <a:endParaRPr sz="3800"/>
          </a:p>
        </p:txBody>
      </p:sp>
      <p:pic>
        <p:nvPicPr>
          <p:cNvPr id="717" name="Google Shape;717;p92" title="Screenshot from 2026-09-08 09-13-3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988" y="1261050"/>
            <a:ext cx="6536821" cy="37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92"/>
          <p:cNvSpPr/>
          <p:nvPr/>
        </p:nvSpPr>
        <p:spPr>
          <a:xfrm>
            <a:off x="5499900" y="1643425"/>
            <a:ext cx="3186900" cy="706500"/>
          </a:xfrm>
          <a:prstGeom prst="roundRect">
            <a:avLst>
              <a:gd fmla="val 8162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Le date importanti delle attività sono state spostate più in alto.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9" name="Google Shape;719;p92"/>
          <p:cNvSpPr/>
          <p:nvPr/>
        </p:nvSpPr>
        <p:spPr>
          <a:xfrm>
            <a:off x="130725" y="3573600"/>
            <a:ext cx="2644500" cy="706500"/>
          </a:xfrm>
          <a:prstGeom prst="roundRect">
            <a:avLst>
              <a:gd fmla="val 8162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Titolo del corso aggiunto all'indice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3"/>
          <p:cNvSpPr txBox="1"/>
          <p:nvPr>
            <p:ph type="title"/>
          </p:nvPr>
        </p:nvSpPr>
        <p:spPr>
          <a:xfrm>
            <a:off x="282650" y="155450"/>
            <a:ext cx="5075700" cy="68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Non solo bell'aspetto</a:t>
            </a:r>
            <a:endParaRPr sz="3800"/>
          </a:p>
        </p:txBody>
      </p:sp>
      <p:sp>
        <p:nvSpPr>
          <p:cNvPr id="725" name="Google Shape;725;p93"/>
          <p:cNvSpPr txBox="1"/>
          <p:nvPr>
            <p:ph idx="1" type="body"/>
          </p:nvPr>
        </p:nvSpPr>
        <p:spPr>
          <a:xfrm>
            <a:off x="589275" y="1626075"/>
            <a:ext cx="4115700" cy="207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Flusso di valutazione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Scegliere il numero di valutatori</a:t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Scegliere come vengono calcolati i voti</a:t>
            </a:r>
            <a:endParaRPr/>
          </a:p>
        </p:txBody>
      </p:sp>
      <p:sp>
        <p:nvSpPr>
          <p:cNvPr id="726" name="Google Shape;726;p93"/>
          <p:cNvSpPr/>
          <p:nvPr>
            <p:ph idx="2" type="pic"/>
          </p:nvPr>
        </p:nvSpPr>
        <p:spPr>
          <a:xfrm>
            <a:off x="5202000" y="682125"/>
            <a:ext cx="3477300" cy="3679200"/>
          </a:xfrm>
          <a:prstGeom prst="roundRect">
            <a:avLst>
              <a:gd fmla="val 16667" name="adj"/>
            </a:avLst>
          </a:prstGeom>
        </p:spPr>
      </p:sp>
      <p:pic>
        <p:nvPicPr>
          <p:cNvPr id="727" name="Google Shape;727;p93" title="Screenshot from 2026-09-08 09-09-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1050" y="703200"/>
            <a:ext cx="3518261" cy="37371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93"/>
          <p:cNvSpPr/>
          <p:nvPr>
            <p:ph idx="3" type="pic"/>
          </p:nvPr>
        </p:nvSpPr>
        <p:spPr>
          <a:xfrm>
            <a:off x="4897200" y="940700"/>
            <a:ext cx="606600" cy="606600"/>
          </a:xfrm>
          <a:prstGeom prst="ellipse">
            <a:avLst/>
          </a:prstGeom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94"/>
          <p:cNvSpPr txBox="1"/>
          <p:nvPr>
            <p:ph type="title"/>
          </p:nvPr>
        </p:nvSpPr>
        <p:spPr>
          <a:xfrm>
            <a:off x="3815900" y="112200"/>
            <a:ext cx="4988700" cy="125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Valutazione con più valutatori</a:t>
            </a:r>
            <a:endParaRPr sz="3800"/>
          </a:p>
        </p:txBody>
      </p:sp>
      <p:pic>
        <p:nvPicPr>
          <p:cNvPr id="734" name="Google Shape;73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525" y="862725"/>
            <a:ext cx="3089667" cy="4036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35" name="Google Shape;735;p94"/>
          <p:cNvSpPr/>
          <p:nvPr/>
        </p:nvSpPr>
        <p:spPr>
          <a:xfrm>
            <a:off x="4042025" y="2119950"/>
            <a:ext cx="4762500" cy="1394100"/>
          </a:xfrm>
          <a:prstGeom prst="roundRect">
            <a:avLst>
              <a:gd fmla="val 7842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Assegnazione dei valutatori alle consegne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Ogni valutatore registra il voto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I valutatori non vedono i voti pubblicati da altri valutatori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5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8947"/>
              <a:buFont typeface="Arial"/>
              <a:buNone/>
            </a:pPr>
            <a:r>
              <a:rPr lang="en-GB" sz="3800"/>
              <a:t>Valutazione con più valutatori</a:t>
            </a:r>
            <a:endParaRPr sz="3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8947"/>
              <a:buFont typeface="Arial"/>
              <a:buNone/>
            </a:pPr>
            <a:r>
              <a:t/>
            </a:r>
            <a:endParaRPr sz="3800"/>
          </a:p>
        </p:txBody>
      </p:sp>
      <p:pic>
        <p:nvPicPr>
          <p:cNvPr id="741" name="Google Shape;741;p95" title="Screenshot from 2026-09-08 09-08-3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663" y="1183325"/>
            <a:ext cx="8680675" cy="35179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96"/>
          <p:cNvSpPr txBox="1"/>
          <p:nvPr>
            <p:ph type="title"/>
          </p:nvPr>
        </p:nvSpPr>
        <p:spPr>
          <a:xfrm>
            <a:off x="153350" y="421875"/>
            <a:ext cx="88158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020"/>
              <a:t>Miglioramenti del Deposito delle domande</a:t>
            </a:r>
            <a:endParaRPr sz="3020"/>
          </a:p>
        </p:txBody>
      </p:sp>
      <p:pic>
        <p:nvPicPr>
          <p:cNvPr id="747" name="Google Shape;747;p96" title="Screenshot from 2026-09-08 10-38-5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875" y="1224975"/>
            <a:ext cx="5599700" cy="362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96" title="Screenshot from 2026-09-08 10-46-1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9925" y="1325700"/>
            <a:ext cx="3260475" cy="2151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7"/>
          <p:cNvSpPr txBox="1"/>
          <p:nvPr>
            <p:ph type="title"/>
          </p:nvPr>
        </p:nvSpPr>
        <p:spPr>
          <a:xfrm>
            <a:off x="2580600" y="59175"/>
            <a:ext cx="6245400" cy="72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Più scelte di provider IA</a:t>
            </a:r>
            <a:endParaRPr sz="3800"/>
          </a:p>
        </p:txBody>
      </p:sp>
      <p:pic>
        <p:nvPicPr>
          <p:cNvPr id="754" name="Google Shape;754;p97" title="Screenshot from 2026-09-08 10-53-5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463" y="1080425"/>
            <a:ext cx="5490615" cy="3737101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97"/>
          <p:cNvSpPr txBox="1"/>
          <p:nvPr/>
        </p:nvSpPr>
        <p:spPr>
          <a:xfrm>
            <a:off x="6119550" y="2141150"/>
            <a:ext cx="2515500" cy="16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New AI providers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Amazon Bedrock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Gemini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98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320"/>
              <a:t>E molto altro sotto la superficie</a:t>
            </a:r>
            <a:endParaRPr sz="3320"/>
          </a:p>
        </p:txBody>
      </p:sp>
      <p:pic>
        <p:nvPicPr>
          <p:cNvPr id="761" name="Google Shape;761;p98" title="iceberg-meme-template-regular-edc9241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2487" y="1101600"/>
            <a:ext cx="2461815" cy="37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99"/>
          <p:cNvSpPr txBox="1"/>
          <p:nvPr>
            <p:ph type="title"/>
          </p:nvPr>
        </p:nvSpPr>
        <p:spPr>
          <a:xfrm>
            <a:off x="914400" y="1239275"/>
            <a:ext cx="60618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Modernizzando il</a:t>
            </a:r>
            <a:r>
              <a:rPr lang="en-GB"/>
              <a:t> frontend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00"/>
          <p:cNvSpPr/>
          <p:nvPr/>
        </p:nvSpPr>
        <p:spPr>
          <a:xfrm>
            <a:off x="1170500" y="3197125"/>
            <a:ext cx="2795700" cy="9498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Browser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2" name="Google Shape;772;p100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Moduli ES nativi</a:t>
            </a:r>
            <a:endParaRPr sz="3800"/>
          </a:p>
        </p:txBody>
      </p:sp>
      <p:sp>
        <p:nvSpPr>
          <p:cNvPr id="773" name="Google Shape;773;p100"/>
          <p:cNvSpPr/>
          <p:nvPr/>
        </p:nvSpPr>
        <p:spPr>
          <a:xfrm>
            <a:off x="1170500" y="2287475"/>
            <a:ext cx="2795825" cy="1182425"/>
          </a:xfrm>
          <a:prstGeom prst="flowChartOffpageConnector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GB">
                <a:latin typeface="Open Sans"/>
                <a:ea typeface="Open Sans"/>
                <a:cs typeface="Open Sans"/>
                <a:sym typeface="Open Sans"/>
              </a:rPr>
            </a:br>
            <a:br>
              <a:rPr lang="en-GB"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RequireJS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4" name="Google Shape;774;p100"/>
          <p:cNvSpPr/>
          <p:nvPr/>
        </p:nvSpPr>
        <p:spPr>
          <a:xfrm>
            <a:off x="1170500" y="1629100"/>
            <a:ext cx="2795825" cy="885800"/>
          </a:xfrm>
          <a:prstGeom prst="flowChartOffpageConnector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AMD modules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5" name="Google Shape;775;p100"/>
          <p:cNvSpPr/>
          <p:nvPr/>
        </p:nvSpPr>
        <p:spPr>
          <a:xfrm>
            <a:off x="4887900" y="2860830"/>
            <a:ext cx="2795700" cy="1286100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Browser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6" name="Google Shape;776;p100"/>
          <p:cNvSpPr/>
          <p:nvPr/>
        </p:nvSpPr>
        <p:spPr>
          <a:xfrm>
            <a:off x="4887900" y="1629100"/>
            <a:ext cx="2795825" cy="1601086"/>
          </a:xfrm>
          <a:prstGeom prst="flowChartOffpageConnector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GB"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ES modules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7" name="Google Shape;777;p100"/>
          <p:cNvSpPr txBox="1"/>
          <p:nvPr/>
        </p:nvSpPr>
        <p:spPr>
          <a:xfrm>
            <a:off x="1376280" y="1242725"/>
            <a:ext cx="23511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Prima di Moodle 5.2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8" name="Google Shape;778;p100"/>
          <p:cNvSpPr txBox="1"/>
          <p:nvPr/>
        </p:nvSpPr>
        <p:spPr>
          <a:xfrm>
            <a:off x="5454363" y="1242725"/>
            <a:ext cx="16629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Moodle 5.2+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01"/>
          <p:cNvSpPr txBox="1"/>
          <p:nvPr>
            <p:ph type="title"/>
          </p:nvPr>
        </p:nvSpPr>
        <p:spPr>
          <a:xfrm>
            <a:off x="655525" y="377450"/>
            <a:ext cx="78591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React come </a:t>
            </a:r>
            <a:r>
              <a:rPr lang="en-GB" sz="3800"/>
              <a:t>base supportata</a:t>
            </a:r>
            <a:endParaRPr sz="3800"/>
          </a:p>
        </p:txBody>
      </p:sp>
      <p:graphicFrame>
        <p:nvGraphicFramePr>
          <p:cNvPr id="784" name="Google Shape;784;p101"/>
          <p:cNvGraphicFramePr/>
          <p:nvPr/>
        </p:nvGraphicFramePr>
        <p:xfrm>
          <a:off x="898675" y="1468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{7EF43632-B66F-4C56-8BA3-D772A352C2C8}</a:tableStyleId>
              </a:tblPr>
              <a:tblGrid>
                <a:gridCol w="3686400"/>
                <a:gridCol w="3686400"/>
              </a:tblGrid>
              <a:tr h="59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Prima di</a:t>
                      </a:r>
                      <a:r>
                        <a:rPr b="1" lang="en-GB"/>
                        <a:t> Moodle 5.2</a:t>
                      </a:r>
                      <a:endParaRPr b="1"/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/>
                        <a:t>Moodle 5.2+</a:t>
                      </a:r>
                      <a:endParaRPr b="1"/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</a:tr>
              <a:tr h="59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Il plugin</a:t>
                      </a:r>
                      <a:r>
                        <a:rPr lang="en-GB"/>
                        <a:t> sceglie React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React </a:t>
                      </a:r>
                      <a:r>
                        <a:rPr lang="en-GB"/>
                        <a:t>fornito</a:t>
                      </a:r>
                      <a:r>
                        <a:rPr lang="en-GB"/>
                        <a:t> da Moodle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9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Il plugin</a:t>
                      </a:r>
                      <a:r>
                        <a:rPr lang="en-GB"/>
                        <a:t> fornisce l’infrastruttura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Moodle 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fornisce l’infrastruttura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9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Il plugin gestisce l'integrazione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Moodle supporta 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l'integrazione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02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React deve poter supportare i temi</a:t>
            </a:r>
            <a:endParaRPr sz="3800"/>
          </a:p>
        </p:txBody>
      </p:sp>
      <p:sp>
        <p:nvSpPr>
          <p:cNvPr id="790" name="Google Shape;790;p102"/>
          <p:cNvSpPr/>
          <p:nvPr/>
        </p:nvSpPr>
        <p:spPr>
          <a:xfrm>
            <a:off x="3224263" y="1809250"/>
            <a:ext cx="2695464" cy="169894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600"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b="1" sz="9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1" name="Google Shape;791;p102"/>
          <p:cNvSpPr/>
          <p:nvPr/>
        </p:nvSpPr>
        <p:spPr>
          <a:xfrm>
            <a:off x="6581525" y="2100275"/>
            <a:ext cx="1979700" cy="1177200"/>
          </a:xfrm>
          <a:prstGeom prst="roundRect">
            <a:avLst>
              <a:gd fmla="val 8584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Themed</a:t>
            </a: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 component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2" name="Google Shape;792;p102"/>
          <p:cNvSpPr/>
          <p:nvPr/>
        </p:nvSpPr>
        <p:spPr>
          <a:xfrm>
            <a:off x="2601850" y="2608525"/>
            <a:ext cx="408000" cy="220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3" name="Google Shape;793;p102"/>
          <p:cNvSpPr/>
          <p:nvPr/>
        </p:nvSpPr>
        <p:spPr>
          <a:xfrm>
            <a:off x="6091850" y="2608525"/>
            <a:ext cx="408000" cy="220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4" name="Google Shape;794;p102"/>
          <p:cNvSpPr/>
          <p:nvPr/>
        </p:nvSpPr>
        <p:spPr>
          <a:xfrm>
            <a:off x="508050" y="2100275"/>
            <a:ext cx="1979700" cy="1177200"/>
          </a:xfrm>
          <a:prstGeom prst="roundRect">
            <a:avLst>
              <a:gd fmla="val 8584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React</a:t>
            </a: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 component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03"/>
          <p:cNvSpPr txBox="1"/>
          <p:nvPr>
            <p:ph type="title"/>
          </p:nvPr>
        </p:nvSpPr>
        <p:spPr>
          <a:xfrm>
            <a:off x="457200" y="457200"/>
            <a:ext cx="81819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Componenti React personalizzabili tramite temi</a:t>
            </a:r>
            <a:endParaRPr sz="3800"/>
          </a:p>
        </p:txBody>
      </p:sp>
      <p:sp>
        <p:nvSpPr>
          <p:cNvPr id="800" name="Google Shape;800;p103"/>
          <p:cNvSpPr/>
          <p:nvPr/>
        </p:nvSpPr>
        <p:spPr>
          <a:xfrm>
            <a:off x="561504" y="2162813"/>
            <a:ext cx="1764900" cy="855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Component requested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1" name="Google Shape;801;p103"/>
          <p:cNvSpPr/>
          <p:nvPr/>
        </p:nvSpPr>
        <p:spPr>
          <a:xfrm>
            <a:off x="2935950" y="1845801"/>
            <a:ext cx="2080825" cy="1489326"/>
          </a:xfrm>
          <a:prstGeom prst="flowChartDecision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Open Sans"/>
                <a:ea typeface="Open Sans"/>
                <a:cs typeface="Open Sans"/>
                <a:sym typeface="Open Sans"/>
              </a:rPr>
              <a:t>Theme has a component?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2" name="Google Shape;802;p103"/>
          <p:cNvSpPr/>
          <p:nvPr/>
        </p:nvSpPr>
        <p:spPr>
          <a:xfrm>
            <a:off x="3093918" y="3759625"/>
            <a:ext cx="1764900" cy="809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Theme component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3" name="Google Shape;803;p103"/>
          <p:cNvSpPr/>
          <p:nvPr/>
        </p:nvSpPr>
        <p:spPr>
          <a:xfrm>
            <a:off x="6087775" y="2103475"/>
            <a:ext cx="1679400" cy="952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Core</a:t>
            </a: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 component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04" name="Google Shape;804;p103"/>
          <p:cNvCxnSpPr>
            <a:stCxn id="801" idx="2"/>
            <a:endCxn id="802" idx="0"/>
          </p:cNvCxnSpPr>
          <p:nvPr/>
        </p:nvCxnSpPr>
        <p:spPr>
          <a:xfrm>
            <a:off x="3976363" y="3335127"/>
            <a:ext cx="0" cy="4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5" name="Google Shape;805;p103"/>
          <p:cNvCxnSpPr>
            <a:stCxn id="801" idx="3"/>
            <a:endCxn id="803" idx="1"/>
          </p:cNvCxnSpPr>
          <p:nvPr/>
        </p:nvCxnSpPr>
        <p:spPr>
          <a:xfrm flipH="1" rot="10800000">
            <a:off x="5016775" y="2579664"/>
            <a:ext cx="1071000" cy="1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6" name="Google Shape;806;p103"/>
          <p:cNvCxnSpPr>
            <a:stCxn id="800" idx="3"/>
            <a:endCxn id="801" idx="1"/>
          </p:cNvCxnSpPr>
          <p:nvPr/>
        </p:nvCxnSpPr>
        <p:spPr>
          <a:xfrm>
            <a:off x="2326404" y="2590463"/>
            <a:ext cx="609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7" name="Google Shape;807;p103"/>
          <p:cNvSpPr txBox="1"/>
          <p:nvPr/>
        </p:nvSpPr>
        <p:spPr>
          <a:xfrm>
            <a:off x="5291776" y="2292589"/>
            <a:ext cx="5796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No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8" name="Google Shape;808;p103"/>
          <p:cNvSpPr txBox="1"/>
          <p:nvPr/>
        </p:nvSpPr>
        <p:spPr>
          <a:xfrm>
            <a:off x="3423252" y="3324850"/>
            <a:ext cx="5796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Yes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04"/>
          <p:cNvSpPr txBox="1"/>
          <p:nvPr>
            <p:ph type="title"/>
          </p:nvPr>
        </p:nvSpPr>
        <p:spPr>
          <a:xfrm>
            <a:off x="457200" y="457200"/>
            <a:ext cx="54495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Testare React con qualcosa di reale</a:t>
            </a:r>
            <a:endParaRPr sz="3800"/>
          </a:p>
        </p:txBody>
      </p:sp>
      <p:pic>
        <p:nvPicPr>
          <p:cNvPr id="814" name="Google Shape;814;p104" title="Screenshot from 2026-09-02 15-19-5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050" y="1626525"/>
            <a:ext cx="3728674" cy="283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104" title="Screenshot from 2026-09-02 15-23-1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5369" y="1626550"/>
            <a:ext cx="3728631" cy="283532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104"/>
          <p:cNvSpPr txBox="1"/>
          <p:nvPr/>
        </p:nvSpPr>
        <p:spPr>
          <a:xfrm>
            <a:off x="684880" y="4421142"/>
            <a:ext cx="30702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AMD + Mustache</a:t>
            </a:r>
            <a:endParaRPr b="1"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7" name="Google Shape;817;p104"/>
          <p:cNvSpPr txBox="1"/>
          <p:nvPr/>
        </p:nvSpPr>
        <p:spPr>
          <a:xfrm>
            <a:off x="4527940" y="4419064"/>
            <a:ext cx="30702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React + Design System</a:t>
            </a:r>
            <a:endParaRPr b="1"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8" name="Google Shape;818;p104"/>
          <p:cNvSpPr/>
          <p:nvPr/>
        </p:nvSpPr>
        <p:spPr>
          <a:xfrm>
            <a:off x="7598149" y="4387375"/>
            <a:ext cx="1083300" cy="220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Open Sans"/>
                <a:ea typeface="Open Sans"/>
                <a:cs typeface="Open Sans"/>
                <a:sym typeface="Open Sans"/>
              </a:rPr>
              <a:t>* </a:t>
            </a:r>
            <a:r>
              <a:rPr lang="en-GB" sz="900">
                <a:latin typeface="Open Sans"/>
                <a:ea typeface="Open Sans"/>
                <a:cs typeface="Open Sans"/>
                <a:sym typeface="Open Sans"/>
              </a:rPr>
              <a:t>Coming in 5.3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05"/>
          <p:cNvSpPr txBox="1"/>
          <p:nvPr>
            <p:ph type="title"/>
          </p:nvPr>
        </p:nvSpPr>
        <p:spPr>
          <a:xfrm>
            <a:off x="914400" y="1239275"/>
            <a:ext cx="64164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Modernizzando</a:t>
            </a:r>
            <a:r>
              <a:rPr lang="en-GB"/>
              <a:t> Moodle APIs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06"/>
          <p:cNvSpPr txBox="1"/>
          <p:nvPr>
            <p:ph type="title"/>
          </p:nvPr>
        </p:nvSpPr>
        <p:spPr>
          <a:xfrm>
            <a:off x="457200" y="457200"/>
            <a:ext cx="68760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Verso un'API REST moderna</a:t>
            </a:r>
            <a:endParaRPr sz="3800"/>
          </a:p>
        </p:txBody>
      </p:sp>
      <p:sp>
        <p:nvSpPr>
          <p:cNvPr id="829" name="Google Shape;829;p106"/>
          <p:cNvSpPr/>
          <p:nvPr/>
        </p:nvSpPr>
        <p:spPr>
          <a:xfrm>
            <a:off x="417400" y="1220050"/>
            <a:ext cx="4000500" cy="3596100"/>
          </a:xfrm>
          <a:prstGeom prst="roundRect">
            <a:avLst>
              <a:gd fmla="val 6896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0" name="Google Shape;830;p106"/>
          <p:cNvSpPr/>
          <p:nvPr/>
        </p:nvSpPr>
        <p:spPr>
          <a:xfrm>
            <a:off x="4872100" y="1220050"/>
            <a:ext cx="4000500" cy="3538200"/>
          </a:xfrm>
          <a:prstGeom prst="roundRect">
            <a:avLst>
              <a:gd fmla="val 6896" name="adj"/>
            </a:avLst>
          </a:prstGeom>
          <a:solidFill>
            <a:srgbClr val="E7F4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47625">
              <a:srgbClr val="000000">
                <a:alpha val="14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1" name="Google Shape;831;p106"/>
          <p:cNvSpPr txBox="1"/>
          <p:nvPr/>
        </p:nvSpPr>
        <p:spPr>
          <a:xfrm>
            <a:off x="738400" y="1637575"/>
            <a:ext cx="3358500" cy="29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Current web services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core_course_get_courses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core_course_create_courses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core_course_update_courses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core_course_delete_courses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32" name="Google Shape;832;p106"/>
          <p:cNvSpPr txBox="1"/>
          <p:nvPr/>
        </p:nvSpPr>
        <p:spPr>
          <a:xfrm>
            <a:off x="5040750" y="1579650"/>
            <a:ext cx="3679500" cy="28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Resource-oriented APIs</a:t>
            </a:r>
            <a:b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GET      /courses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POST     /courses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PATCH    /courses/{courseid}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DELETE   /courses/{courseid}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07"/>
          <p:cNvSpPr txBox="1"/>
          <p:nvPr>
            <p:ph type="title"/>
          </p:nvPr>
        </p:nvSpPr>
        <p:spPr>
          <a:xfrm>
            <a:off x="457200" y="457200"/>
            <a:ext cx="60540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Costruire le fondamenta</a:t>
            </a:r>
            <a:endParaRPr sz="3800"/>
          </a:p>
        </p:txBody>
      </p:sp>
      <p:sp>
        <p:nvSpPr>
          <p:cNvPr id="838" name="Google Shape;838;p107"/>
          <p:cNvSpPr/>
          <p:nvPr/>
        </p:nvSpPr>
        <p:spPr>
          <a:xfrm>
            <a:off x="5698800" y="3024425"/>
            <a:ext cx="1775400" cy="103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OAuth 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9" name="Google Shape;839;p107"/>
          <p:cNvSpPr/>
          <p:nvPr/>
        </p:nvSpPr>
        <p:spPr>
          <a:xfrm>
            <a:off x="3684303" y="3024425"/>
            <a:ext cx="1775400" cy="103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Routing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0" name="Google Shape;840;p107"/>
          <p:cNvSpPr/>
          <p:nvPr/>
        </p:nvSpPr>
        <p:spPr>
          <a:xfrm>
            <a:off x="1669800" y="3024425"/>
            <a:ext cx="1745700" cy="103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OpenAPI + schemas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1" name="Google Shape;841;p107"/>
          <p:cNvSpPr/>
          <p:nvPr/>
        </p:nvSpPr>
        <p:spPr>
          <a:xfrm>
            <a:off x="1669800" y="1502750"/>
            <a:ext cx="5804400" cy="1240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REST APIs</a:t>
            </a:r>
            <a:br>
              <a:rPr lang="en-GB"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100">
                <a:latin typeface="Open Sans"/>
                <a:ea typeface="Open Sans"/>
                <a:cs typeface="Open Sans"/>
                <a:sym typeface="Open Sans"/>
              </a:rPr>
              <a:t>(expanding coverage)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08"/>
          <p:cNvSpPr txBox="1"/>
          <p:nvPr>
            <p:ph type="title"/>
          </p:nvPr>
        </p:nvSpPr>
        <p:spPr>
          <a:xfrm>
            <a:off x="457200" y="457200"/>
            <a:ext cx="6333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Collegare le parti</a:t>
            </a:r>
            <a:endParaRPr sz="3800"/>
          </a:p>
        </p:txBody>
      </p:sp>
      <p:sp>
        <p:nvSpPr>
          <p:cNvPr id="847" name="Google Shape;847;p108"/>
          <p:cNvSpPr/>
          <p:nvPr/>
        </p:nvSpPr>
        <p:spPr>
          <a:xfrm>
            <a:off x="1679650" y="3052725"/>
            <a:ext cx="1830300" cy="904500"/>
          </a:xfrm>
          <a:prstGeom prst="roundRect">
            <a:avLst>
              <a:gd fmla="val 547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Open Sans"/>
                <a:ea typeface="Open Sans"/>
                <a:cs typeface="Open Sans"/>
                <a:sym typeface="Open Sans"/>
              </a:rPr>
              <a:t>(Inside Moodle)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Frontend / Plugins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8" name="Google Shape;848;p108"/>
          <p:cNvSpPr/>
          <p:nvPr/>
        </p:nvSpPr>
        <p:spPr>
          <a:xfrm>
            <a:off x="3441313" y="1830225"/>
            <a:ext cx="1830300" cy="904500"/>
          </a:xfrm>
          <a:prstGeom prst="roundRect">
            <a:avLst>
              <a:gd fmla="val 547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REST APIs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9" name="Google Shape;849;p108"/>
          <p:cNvSpPr/>
          <p:nvPr/>
        </p:nvSpPr>
        <p:spPr>
          <a:xfrm>
            <a:off x="5634038" y="3052725"/>
            <a:ext cx="1830300" cy="395700"/>
          </a:xfrm>
          <a:prstGeom prst="roundRect">
            <a:avLst>
              <a:gd fmla="val 547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OAuth 2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0" name="Google Shape;850;p108"/>
          <p:cNvSpPr/>
          <p:nvPr/>
        </p:nvSpPr>
        <p:spPr>
          <a:xfrm>
            <a:off x="5634025" y="3692650"/>
            <a:ext cx="1830300" cy="904500"/>
          </a:xfrm>
          <a:prstGeom prst="roundRect">
            <a:avLst>
              <a:gd fmla="val 547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(Outside Moodle)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 applications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51" name="Google Shape;851;p108"/>
          <p:cNvCxnSpPr>
            <a:stCxn id="847" idx="0"/>
            <a:endCxn id="848" idx="1"/>
          </p:cNvCxnSpPr>
          <p:nvPr/>
        </p:nvCxnSpPr>
        <p:spPr>
          <a:xfrm flipH="1" rot="10800000">
            <a:off x="2594800" y="2282325"/>
            <a:ext cx="846600" cy="77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2" name="Google Shape;852;p108"/>
          <p:cNvCxnSpPr>
            <a:stCxn id="849" idx="0"/>
            <a:endCxn id="848" idx="3"/>
          </p:cNvCxnSpPr>
          <p:nvPr/>
        </p:nvCxnSpPr>
        <p:spPr>
          <a:xfrm rot="10800000">
            <a:off x="5271488" y="2282325"/>
            <a:ext cx="1277700" cy="77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3" name="Google Shape;853;p108"/>
          <p:cNvCxnSpPr>
            <a:stCxn id="850" idx="0"/>
            <a:endCxn id="849" idx="2"/>
          </p:cNvCxnSpPr>
          <p:nvPr/>
        </p:nvCxnSpPr>
        <p:spPr>
          <a:xfrm rot="10800000">
            <a:off x="6549175" y="3448450"/>
            <a:ext cx="0" cy="24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09"/>
          <p:cNvSpPr txBox="1"/>
          <p:nvPr>
            <p:ph type="title"/>
          </p:nvPr>
        </p:nvSpPr>
        <p:spPr>
          <a:xfrm>
            <a:off x="914400" y="1239275"/>
            <a:ext cx="45861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Dove questo ci porta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10"/>
          <p:cNvSpPr txBox="1"/>
          <p:nvPr>
            <p:ph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Evoluzione, non rivoluzione</a:t>
            </a:r>
            <a:endParaRPr sz="3800"/>
          </a:p>
        </p:txBody>
      </p:sp>
      <p:sp>
        <p:nvSpPr>
          <p:cNvPr id="864" name="Google Shape;864;p110"/>
          <p:cNvSpPr txBox="1"/>
          <p:nvPr>
            <p:ph idx="1" type="body"/>
          </p:nvPr>
        </p:nvSpPr>
        <p:spPr>
          <a:xfrm>
            <a:off x="663550" y="1941400"/>
            <a:ext cx="2183400" cy="24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Accanto </a:t>
            </a:r>
            <a:r>
              <a:rPr lang="en-GB"/>
              <a:t>agli approcci esistenti</a:t>
            </a:r>
            <a:endParaRPr/>
          </a:p>
        </p:txBody>
      </p:sp>
      <p:sp>
        <p:nvSpPr>
          <p:cNvPr id="865" name="Google Shape;865;p110"/>
          <p:cNvSpPr txBox="1"/>
          <p:nvPr>
            <p:ph idx="4" type="subTitle"/>
          </p:nvPr>
        </p:nvSpPr>
        <p:spPr>
          <a:xfrm>
            <a:off x="663550" y="1369900"/>
            <a:ext cx="22155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Nuove basi</a:t>
            </a:r>
            <a:endParaRPr/>
          </a:p>
        </p:txBody>
      </p:sp>
      <p:sp>
        <p:nvSpPr>
          <p:cNvPr id="866" name="Google Shape;866;p110"/>
          <p:cNvSpPr txBox="1"/>
          <p:nvPr>
            <p:ph idx="5" type="subTitle"/>
          </p:nvPr>
        </p:nvSpPr>
        <p:spPr>
          <a:xfrm>
            <a:off x="3480300" y="1369900"/>
            <a:ext cx="21834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Migrazione graduale</a:t>
            </a:r>
            <a:endParaRPr/>
          </a:p>
        </p:txBody>
      </p:sp>
      <p:sp>
        <p:nvSpPr>
          <p:cNvPr id="867" name="Google Shape;867;p110"/>
          <p:cNvSpPr txBox="1"/>
          <p:nvPr>
            <p:ph idx="6" type="subTitle"/>
          </p:nvPr>
        </p:nvSpPr>
        <p:spPr>
          <a:xfrm>
            <a:off x="6500750" y="1369900"/>
            <a:ext cx="2183400" cy="3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La compatibilità è importante</a:t>
            </a:r>
            <a:endParaRPr/>
          </a:p>
        </p:txBody>
      </p:sp>
      <p:sp>
        <p:nvSpPr>
          <p:cNvPr id="868" name="Google Shape;868;p110"/>
          <p:cNvSpPr txBox="1"/>
          <p:nvPr>
            <p:ph idx="2" type="body"/>
          </p:nvPr>
        </p:nvSpPr>
        <p:spPr>
          <a:xfrm>
            <a:off x="3482950" y="1941275"/>
            <a:ext cx="2183400" cy="24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Quando c'è un motivo per cambiare</a:t>
            </a:r>
            <a:endParaRPr/>
          </a:p>
        </p:txBody>
      </p:sp>
      <p:sp>
        <p:nvSpPr>
          <p:cNvPr id="869" name="Google Shape;869;p110"/>
          <p:cNvSpPr txBox="1"/>
          <p:nvPr>
            <p:ph idx="3" type="body"/>
          </p:nvPr>
        </p:nvSpPr>
        <p:spPr>
          <a:xfrm>
            <a:off x="6503400" y="1941400"/>
            <a:ext cx="2183400" cy="24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Dare all'ecosistema il tempo di adattarsi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11"/>
          <p:cNvSpPr txBox="1"/>
          <p:nvPr>
            <p:ph type="title"/>
          </p:nvPr>
        </p:nvSpPr>
        <p:spPr>
          <a:xfrm>
            <a:off x="2581775" y="133800"/>
            <a:ext cx="6300600" cy="110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8947"/>
              <a:buFont typeface="Arial"/>
              <a:buNone/>
            </a:pPr>
            <a:r>
              <a:rPr lang="en-GB" sz="3800"/>
              <a:t>What does this mean for you?</a:t>
            </a:r>
            <a:endParaRPr sz="3800"/>
          </a:p>
        </p:txBody>
      </p:sp>
      <p:sp>
        <p:nvSpPr>
          <p:cNvPr id="875" name="Google Shape;875;p111"/>
          <p:cNvSpPr/>
          <p:nvPr/>
        </p:nvSpPr>
        <p:spPr>
          <a:xfrm>
            <a:off x="692750" y="1503500"/>
            <a:ext cx="7217100" cy="986400"/>
          </a:xfrm>
          <a:prstGeom prst="roundRect">
            <a:avLst>
              <a:gd fmla="val 842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6" name="Google Shape;876;p111"/>
          <p:cNvSpPr/>
          <p:nvPr/>
        </p:nvSpPr>
        <p:spPr>
          <a:xfrm>
            <a:off x="692750" y="2695963"/>
            <a:ext cx="7217100" cy="986400"/>
          </a:xfrm>
          <a:prstGeom prst="roundRect">
            <a:avLst>
              <a:gd fmla="val 842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7" name="Google Shape;877;p111"/>
          <p:cNvSpPr/>
          <p:nvPr/>
        </p:nvSpPr>
        <p:spPr>
          <a:xfrm>
            <a:off x="692750" y="3888425"/>
            <a:ext cx="7217100" cy="986400"/>
          </a:xfrm>
          <a:prstGeom prst="roundRect">
            <a:avLst>
              <a:gd fmla="val 842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8" name="Google Shape;878;p111"/>
          <p:cNvSpPr txBox="1"/>
          <p:nvPr/>
        </p:nvSpPr>
        <p:spPr>
          <a:xfrm>
            <a:off x="847125" y="2731800"/>
            <a:ext cx="69321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Sviluppatori di Plugin</a:t>
            </a:r>
            <a:b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Fondamenta moderne con una prospettiva futura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9" name="Google Shape;879;p111"/>
          <p:cNvSpPr txBox="1"/>
          <p:nvPr/>
        </p:nvSpPr>
        <p:spPr>
          <a:xfrm>
            <a:off x="847125" y="3924400"/>
            <a:ext cx="69321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Organizzazioni</a:t>
            </a:r>
            <a:b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Better integration with the wider ecosystem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0" name="Google Shape;880;p111"/>
          <p:cNvSpPr txBox="1"/>
          <p:nvPr/>
        </p:nvSpPr>
        <p:spPr>
          <a:xfrm>
            <a:off x="847000" y="1539250"/>
            <a:ext cx="69321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Utenti di Moodle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Una piattaforma in continua evoluzione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12"/>
          <p:cNvSpPr txBox="1"/>
          <p:nvPr>
            <p:ph type="title"/>
          </p:nvPr>
        </p:nvSpPr>
        <p:spPr>
          <a:xfrm>
            <a:off x="914400" y="993375"/>
            <a:ext cx="50943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Costruire il prossimo Moodle</a:t>
            </a:r>
            <a:endParaRPr sz="3800"/>
          </a:p>
        </p:txBody>
      </p:sp>
      <p:sp>
        <p:nvSpPr>
          <p:cNvPr id="886" name="Google Shape;886;p112"/>
          <p:cNvSpPr txBox="1"/>
          <p:nvPr/>
        </p:nvSpPr>
        <p:spPr>
          <a:xfrm>
            <a:off x="3101125" y="1916000"/>
            <a:ext cx="5218500" cy="22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Fondamenta moderne</a:t>
            </a:r>
            <a:b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Basate su tecnologie consolidate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Estensibilità di Moodle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Preservazione </a:t>
            </a:r>
            <a:r>
              <a:rPr lang="en-GB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di ciò che rende Moodle adattabile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Evoluzione più rapida</a:t>
            </a:r>
            <a:br>
              <a:rPr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GB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Rendere più facile il cambiamento</a:t>
            </a:r>
            <a:r>
              <a:rPr lang="en-GB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la prossima volta</a:t>
            </a:r>
            <a:r>
              <a:rPr lang="en-GB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7" name="Google Shape;887;p112"/>
          <p:cNvSpPr txBox="1"/>
          <p:nvPr/>
        </p:nvSpPr>
        <p:spPr>
          <a:xfrm>
            <a:off x="2301950" y="4364800"/>
            <a:ext cx="58197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Non ci limitiamo a modernizzare Moodle. Stiamo rendendo Moodle più facile da modernizzare.</a:t>
            </a:r>
            <a:endParaRPr b="1"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13"/>
          <p:cNvSpPr txBox="1"/>
          <p:nvPr>
            <p:ph idx="4294967295" type="title"/>
          </p:nvPr>
        </p:nvSpPr>
        <p:spPr>
          <a:xfrm>
            <a:off x="457200" y="457200"/>
            <a:ext cx="8229600" cy="6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Domande</a:t>
            </a:r>
            <a:endParaRPr sz="3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odle HQ 2026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