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83" r:id="rId3"/>
  </p:sldMasterIdLst>
  <p:notesMasterIdLst>
    <p:notesMasterId r:id="rId18"/>
  </p:notesMasterIdLst>
  <p:sldIdLst>
    <p:sldId id="529" r:id="rId4"/>
    <p:sldId id="389" r:id="rId5"/>
    <p:sldId id="500" r:id="rId6"/>
    <p:sldId id="467" r:id="rId7"/>
    <p:sldId id="476" r:id="rId8"/>
    <p:sldId id="526" r:id="rId9"/>
    <p:sldId id="272" r:id="rId10"/>
    <p:sldId id="472" r:id="rId11"/>
    <p:sldId id="518" r:id="rId12"/>
    <p:sldId id="528" r:id="rId13"/>
    <p:sldId id="527" r:id="rId14"/>
    <p:sldId id="275" r:id="rId15"/>
    <p:sldId id="276" r:id="rId16"/>
    <p:sldId id="27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24BF6C-E489-4F61-A494-E1F8C8D5FE55}" v="33" dt="2026-09-08T11:23:23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5AA2C-B8C5-43BB-81AB-B938364C5D76}" type="datetimeFigureOut">
              <a:rPr lang="de-CH" smtClean="0"/>
              <a:t>14.09.26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40A1E-C5D1-4A96-AB3E-D9EA5642DCF9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025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15DDFD-030C-4D5A-B33E-3A7E7538D2BE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043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15DDFD-030C-4D5A-B33E-3A7E7538D2BE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620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15DDFD-030C-4D5A-B33E-3A7E7538D2BE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519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/>
              <a:t>Moodle </a:t>
            </a:r>
            <a:r>
              <a:rPr lang="de-CH">
                <a:sym typeface="Wingdings" panose="05000000000000000000" pitchFamily="2" charset="2"/>
              </a:rPr>
              <a:t> Quiz &amp; diverse Fragetypen, Einbindung einfacher Applikationen und PDFs</a:t>
            </a:r>
            <a:r>
              <a:rPr lang="de-CH" baseline="0">
                <a:sym typeface="Wingdings" panose="05000000000000000000" pitchFamily="2" charset="2"/>
              </a:rPr>
              <a:t> oder </a:t>
            </a:r>
            <a:r>
              <a:rPr lang="de-CH" baseline="0" err="1">
                <a:sym typeface="Wingdings" panose="05000000000000000000" pitchFamily="2" charset="2"/>
              </a:rPr>
              <a:t>Poly</a:t>
            </a:r>
            <a:r>
              <a:rPr lang="de-CH" err="1">
                <a:sym typeface="Wingdings" panose="05000000000000000000" pitchFamily="2" charset="2"/>
              </a:rPr>
              <a:t>box</a:t>
            </a:r>
            <a:r>
              <a:rPr lang="de-CH">
                <a:sym typeface="Wingdings" panose="05000000000000000000" pitchFamily="2" charset="2"/>
              </a:rPr>
              <a:t> und LTI-Schnittstelle (z.B. </a:t>
            </a:r>
            <a:r>
              <a:rPr lang="de-CH" err="1">
                <a:sym typeface="Wingdings" panose="05000000000000000000" pitchFamily="2" charset="2"/>
              </a:rPr>
              <a:t>CodeExpert</a:t>
            </a:r>
            <a:r>
              <a:rPr lang="de-CH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de-CH">
                <a:sym typeface="Wingdings" panose="05000000000000000000" pitchFamily="2" charset="2"/>
              </a:rPr>
              <a:t>WiFi-</a:t>
            </a:r>
            <a:r>
              <a:rPr lang="de-CH" err="1">
                <a:sym typeface="Wingdings" panose="05000000000000000000" pitchFamily="2" charset="2"/>
              </a:rPr>
              <a:t>Resilience</a:t>
            </a:r>
            <a:r>
              <a:rPr lang="de-CH">
                <a:sym typeface="Wingdings" panose="05000000000000000000" pitchFamily="2" charset="2"/>
              </a:rPr>
              <a:t>-Plugin</a:t>
            </a:r>
          </a:p>
          <a:p>
            <a:pPr marL="0" indent="0">
              <a:buNone/>
            </a:pPr>
            <a:r>
              <a:rPr lang="de-CH">
                <a:sym typeface="Wingdings" panose="05000000000000000000" pitchFamily="2" charset="2"/>
              </a:rPr>
              <a:t>Safe Exam Browser  SEB-Hook, Whitelisting, </a:t>
            </a:r>
            <a:r>
              <a:rPr lang="de-CH" err="1">
                <a:sym typeface="Wingdings" panose="05000000000000000000" pitchFamily="2" charset="2"/>
              </a:rPr>
              <a:t>Blacklisting</a:t>
            </a:r>
            <a:r>
              <a:rPr lang="de-CH">
                <a:sym typeface="Wingdings" panose="05000000000000000000" pitchFamily="2" charset="2"/>
              </a:rPr>
              <a:t> (Zugang zu spezifischen </a:t>
            </a:r>
            <a:r>
              <a:rPr lang="de-CH" err="1">
                <a:sym typeface="Wingdings" panose="05000000000000000000" pitchFamily="2" charset="2"/>
              </a:rPr>
              <a:t>Websiten</a:t>
            </a:r>
            <a:r>
              <a:rPr lang="de-CH">
                <a:sym typeface="Wingdings" panose="05000000000000000000" pitchFamily="2" charset="2"/>
              </a:rPr>
              <a:t>)</a:t>
            </a:r>
            <a:r>
              <a:rPr lang="de-CH" baseline="0">
                <a:sym typeface="Wingdings" panose="05000000000000000000" pitchFamily="2" charset="2"/>
              </a:rPr>
              <a:t> </a:t>
            </a:r>
            <a:r>
              <a:rPr lang="de-CH">
                <a:sym typeface="Wingdings" panose="05000000000000000000" pitchFamily="2" charset="2"/>
              </a:rPr>
              <a:t>oder zum gesamten Internet (Open Internet)</a:t>
            </a:r>
          </a:p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C0C35-A9A2-4EFD-9BAF-1E52E29E03D1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290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Wie wird es nun eingesetzt bei uns?</a:t>
            </a:r>
          </a:p>
          <a:p>
            <a:endParaRPr lang="de-CH"/>
          </a:p>
          <a:p>
            <a:r>
              <a:rPr lang="de-CH"/>
              <a:t>Anwendungsbereiche (Hochschule als Service vs. Dozierende innerhalb BYOD-Szenarien)</a:t>
            </a:r>
          </a:p>
          <a:p>
            <a:endParaRPr lang="de-CH"/>
          </a:p>
          <a:p>
            <a:r>
              <a:rPr lang="de-CH"/>
              <a:t>- Hochschule als Service-Angebot</a:t>
            </a:r>
          </a:p>
          <a:p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Wir erstellen Prüfungskonfigurationen, bspw. für unsere ganzen  authentischen Prüfungen mit zusätzlicher Software, für </a:t>
            </a:r>
            <a:r>
              <a:rPr lang="de-CH" sz="1200" kern="10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Openbook</a:t>
            </a:r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-Prüfungen, in denen Unterlagen bspw. via </a:t>
            </a:r>
            <a:r>
              <a:rPr lang="de-CH" sz="1200" kern="10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Polybox</a:t>
            </a:r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zur Verfügung gestellt werden, sowie für </a:t>
            </a:r>
            <a:r>
              <a:rPr lang="de-CH" sz="1200" kern="10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Closed</a:t>
            </a:r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-Book Formate wie MC, </a:t>
            </a:r>
            <a:r>
              <a:rPr lang="de-CH" sz="1200" kern="10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Kprim</a:t>
            </a:r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usw., wo wir lediglich das </a:t>
            </a:r>
            <a:r>
              <a:rPr lang="de-CH" sz="1200" kern="10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Quit</a:t>
            </a:r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-Passwort festlegen müssen, welches Dozierende aufgrund des SEB-Server Moodle Plugins sehen können und dadurch SEB selbst für ihre eigene Prüfung beenden bei Problemfällen</a:t>
            </a:r>
          </a:p>
          <a:p>
            <a:r>
              <a:rPr lang="de-CH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Vor-Ort Support kann somit vereinfacht und Prüfungen skaliert werden</a:t>
            </a:r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de-CH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Keine SEB-Installationen auf Computern der Supporter notwendig, da das Konfigurations-Tool in SEB-Server abgebildet ist und dort die Software zusammengeklickt werden kann</a:t>
            </a:r>
            <a:endParaRPr lang="de-CH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e-CH"/>
          </a:p>
          <a:p>
            <a:r>
              <a:rPr lang="de-CH"/>
              <a:t>- BYOD</a:t>
            </a:r>
          </a:p>
          <a:p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Skalierung im BYOD-Bereich wird dadurch ermöglicht, dass Dozierende ihre Prüfung mit SEB-Server selbst via SEB-Server Moodle Plugin anlegen und verknüpfen</a:t>
            </a:r>
          </a:p>
          <a:p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Sie legen das SEB </a:t>
            </a:r>
            <a:r>
              <a:rPr lang="de-CH" sz="1200" kern="10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Quit</a:t>
            </a:r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-Passwort fest und Studierende können nach Prüfungsende über eine Schaltfläche SEB beenden</a:t>
            </a:r>
          </a:p>
          <a:p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Dozierende können dann zu SEB-Server navigieren (von Moodle aus wird ein Token generiert, so dass keine Registrierung oder Login notwendig ist), wo sie das Monitoring sehen und einen Link, um zum Screen-Proctoring zu gelangen</a:t>
            </a:r>
          </a:p>
          <a:p>
            <a:r>
              <a:rPr lang="de-CH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Somit ist auf den Studierenden-Geräten der individuelle Prüfungsablauf</a:t>
            </a:r>
            <a:r>
              <a:rPr lang="de-CH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insbesondere bei technischen Problemen, nachvollziehbar</a:t>
            </a:r>
          </a:p>
          <a:p>
            <a:r>
              <a:rPr lang="de-CH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Nach Beenden von SEB wird das Proctoring automatisch gestoppt</a:t>
            </a:r>
            <a:endParaRPr lang="de-CH" sz="1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e-CH"/>
          </a:p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C0C35-A9A2-4EFD-9BAF-1E52E29E03D1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90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CD528-E8D5-9E71-305B-CE3D329C35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1DAA46-3930-91A7-2FBE-87CDFDC33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7F784-45E2-2BE7-835A-0B16D9046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98C10-4B2A-7105-5233-EE0C40B3B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08DDD-BCDB-778D-AAC8-5E55D297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220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B882-40CB-61E9-9C56-A52D0A6A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BE77C-9984-3F18-D86C-5EAB91D82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A709B-70A5-6B27-9D43-3EF1D4FB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714D9-1486-6487-FC44-DF78BCFC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AABC2-1432-D54A-DA5F-4616FE7E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379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0485C-DD9B-C41C-8742-8A1CD5248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9CAE9-28B7-7208-BA17-ED39D0763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15263-E1AE-B021-94E1-BA3388788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9E566-4D02-A486-4E59-2A072BF3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F0B69-4BA3-136A-28B0-D94FDA619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6525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21BC-100D-81B1-1365-D1604443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DBDCF-F527-9B63-1BD9-DEF5A6000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BDC203-F3B7-B9CA-2295-FB9ABE3744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8F534-1754-AE10-70DB-BCB1A982A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8E119-E6FF-D02F-9C16-F261827B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7BACF-3AA1-CB33-B567-DB965F3F5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0452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8BD76-F894-C855-1C86-CB97C4504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0114D-D770-8E8A-F0AB-EAD094557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864F1-94E6-3642-F513-B03C06D3E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1169B-5779-246D-9F89-8E8AF1F1E3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81713D-5798-DEB2-341A-208F4C932E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4ACD10-CEE6-80DE-3EDE-5E86E49C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CD608F-6391-61C2-A434-89532ADE2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738DEF-1744-B468-B0C0-E0B57FA23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5611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8A330-4349-9BFB-A11B-D2CE10E05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336865-F510-4D44-741F-F51102FF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DF7172-452F-ABD8-343E-0655E4445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0DCB2-9A70-1124-5B01-F45F47C64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1730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790069-F8C1-037A-3079-F130FD8F9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96F376-68F4-2619-B877-ABED467C2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1FAAD-1CCD-9114-1D8D-72E58675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5194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C2C2D-6C1A-027D-CD7E-9BCCE978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F3FF2-3E36-00F1-C701-72042FD0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96F30-AD7F-55FB-C69D-D5B4B56D9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DA9C79-B833-5674-B524-927AC21C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37ED4C-E4F2-72E0-A680-8E70FF829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46E6D-FFD7-8A46-6756-1F84F8D77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899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E7EA-69E0-F0F2-D457-1F997F71D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0E74DE-DB4E-8395-AB83-C38FCA9981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5A56E-53D1-85F9-8595-3D21AC5B0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F58CF-4F83-B4E7-63C0-B8E5B35C7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7DDD9-0454-DD83-9730-4176D992B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A3D95-730E-CA8F-8BD3-3BA4231C8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392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CD7F1-A8F6-F7B0-55EA-D09DC85E9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C8F4B8-78DF-2E57-B293-CC2665085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3D852-3881-03E0-7669-2158FF5A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E9B93-2F36-B140-83E3-FC884C89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FD639-6D22-0C24-B2DC-5C0ED449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396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8EEE56-4A74-11E0-36E4-4BBAA51A6E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6D5F5-925D-223D-F76E-B26567574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5612B-41C8-1CA9-0CF2-B0BC6BA4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A0DBC-89C2-6991-5A87-DBBFC074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0BB41-7F7A-9211-C84B-06A9E1B02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26134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2772000"/>
          </a:xfrm>
          <a:solidFill>
            <a:schemeClr val="accent1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C3C296D1-2CD0-479F-A866-6EC741D229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41BE31-9613-4103-99FF-7DCFF643B3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DEB298C-798E-4D73-9DD6-F896C06530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3939990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  <p15:guide id="5" pos="61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8A01615F-450E-43D0-B554-DA3FBD48DF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0" tIns="0" rIns="558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000" y="2957494"/>
            <a:ext cx="5688000" cy="2268000"/>
          </a:xfrm>
          <a:solidFill>
            <a:schemeClr val="accent6"/>
          </a:solidFill>
        </p:spPr>
        <p:txBody>
          <a:bodyPr lIns="324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03A487C-8977-4264-A8A1-D6C1DB6046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210" y="4639666"/>
            <a:ext cx="4320000" cy="46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E91D3734-CD8F-4F94-A813-570EF31C47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547D2927-4A99-4714-8EBA-F773EAA26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4017917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2D94F76-218E-49F2-87F8-05982912ED18}"/>
              </a:ext>
            </a:extLst>
          </p:cNvPr>
          <p:cNvSpPr/>
          <p:nvPr userDrawn="1"/>
        </p:nvSpPr>
        <p:spPr>
          <a:xfrm>
            <a:off x="731838" y="1016000"/>
            <a:ext cx="10728325" cy="5257800"/>
          </a:xfrm>
          <a:prstGeom prst="rect">
            <a:avLst/>
          </a:prstGeom>
          <a:solidFill>
            <a:srgbClr val="8E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940405"/>
            <a:ext cx="10188000" cy="3420000"/>
          </a:xfrm>
          <a:solidFill>
            <a:schemeClr val="accent3"/>
          </a:solidFill>
          <a:ln>
            <a:noFill/>
          </a:ln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0503E57F-F89F-431B-8D38-7CC97B7C2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4217884"/>
            <a:ext cx="864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1BEB6197-C509-4752-B57E-CEE955F5D9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4ADF7DEC-21BD-45CA-9E91-B9F58A69F6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569467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7" y="1016000"/>
            <a:ext cx="10728326" cy="5256000"/>
          </a:xfrm>
          <a:solidFill>
            <a:schemeClr val="accent6"/>
          </a:solidFill>
          <a:ln>
            <a:noFill/>
          </a:ln>
        </p:spPr>
        <p:txBody>
          <a:bodyPr lIns="324000" tIns="11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5FCAD79B-EF47-46A0-9575-229F3DAA72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5" y="5122625"/>
            <a:ext cx="10044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Bildplatzhalter 8">
            <a:extLst>
              <a:ext uri="{FF2B5EF4-FFF2-40B4-BE49-F238E27FC236}">
                <a16:creationId xmlns:a16="http://schemas.microsoft.com/office/drawing/2014/main" id="{72236FC6-C8FF-43C1-86B9-BF11234592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789A3267-E086-4EC3-A0BB-F8ECD01A5C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2551584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 – Uni Zür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2772000"/>
          </a:xfrm>
          <a:solidFill>
            <a:schemeClr val="accent2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93E2EDD-B19F-478D-BB03-AD55EC1E86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7672" y="228020"/>
            <a:ext cx="3679200" cy="552508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D364BCB8-820F-4C3A-BA37-7048A4C8D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Bildplatzhalter 8">
            <a:extLst>
              <a:ext uri="{FF2B5EF4-FFF2-40B4-BE49-F238E27FC236}">
                <a16:creationId xmlns:a16="http://schemas.microsoft.com/office/drawing/2014/main" id="{A73913C2-8DFE-4F15-B2DB-2A6D5C2670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791A1AD7-DB7D-4C75-BEFB-EB6D34D3B2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865263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39750" indent="-539750">
              <a:buFont typeface="+mj-lt"/>
              <a:buAutoNum type="arabicPeriod"/>
              <a:defRPr/>
            </a:lvl1pPr>
            <a:lvl2pPr marL="1079500" indent="-539750">
              <a:buFont typeface="+mj-lt"/>
              <a:buAutoNum type="arabicPeriod"/>
              <a:defRPr/>
            </a:lvl2pPr>
            <a:lvl3pPr marL="1612900" indent="-533400">
              <a:buFont typeface="+mj-lt"/>
              <a:buAutoNum type="arabicPeriod"/>
              <a:defRPr/>
            </a:lvl3pPr>
            <a:lvl4pPr marL="2152650" indent="-539750">
              <a:buFont typeface="+mj-lt"/>
              <a:buAutoNum type="arabicPeriod"/>
              <a:defRPr/>
            </a:lvl4pPr>
            <a:lvl5pPr marL="2692400" indent="-539750">
              <a:buFont typeface="+mj-lt"/>
              <a:buAutoNum type="arabicPeriod"/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69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32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uss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F6D94FA-21C6-4AE0-AA4F-3A077810ED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5570135"/>
            <a:ext cx="5364164" cy="721233"/>
          </a:xfrm>
        </p:spPr>
        <p:txBody>
          <a:bodyPr anchor="b" anchorCtr="0"/>
          <a:lstStyle>
            <a:lvl1pPr marL="179388" indent="-179388">
              <a:spcBef>
                <a:spcPts val="0"/>
              </a:spcBef>
              <a:buFont typeface="+mj-lt"/>
              <a:buAutoNum type="arabicPeriod"/>
              <a:defRPr sz="800"/>
            </a:lvl1pPr>
            <a:lvl2pPr marL="266700" indent="0">
              <a:buNone/>
              <a:defRPr sz="800"/>
            </a:lvl2pPr>
            <a:lvl3pPr marL="538163" indent="0">
              <a:buNone/>
              <a:defRPr sz="800"/>
            </a:lvl3pPr>
            <a:lvl4pPr marL="804862" indent="0">
              <a:buNone/>
              <a:defRPr sz="800"/>
            </a:lvl4pPr>
            <a:lvl5pPr marL="1076325" indent="0">
              <a:buNone/>
              <a:defRPr sz="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5506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224781"/>
            <a:ext cx="10728325" cy="1260000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  <p:grpSp>
        <p:nvGrpSpPr>
          <p:cNvPr id="10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GrpSpPr/>
          <p:nvPr/>
        </p:nvGrpSpPr>
        <p:grpSpPr>
          <a:xfrm>
            <a:off x="731837" y="6507088"/>
            <a:ext cx="984462" cy="162000"/>
            <a:chOff x="731837" y="6507088"/>
            <a:chExt cx="984462" cy="162000"/>
          </a:xfrm>
          <a:solidFill>
            <a:schemeClr val="bg1"/>
          </a:solidFill>
        </p:grpSpPr>
        <p:grpSp>
          <p:nvGrpSpPr>
            <p:cNvPr id="12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266489" y="6555186"/>
              <a:ext cx="197463" cy="110963"/>
              <a:chOff x="1266489" y="6555186"/>
              <a:chExt cx="197463" cy="110963"/>
            </a:xfrm>
            <a:grpFill/>
          </p:grpSpPr>
          <p:sp>
            <p:nvSpPr>
              <p:cNvPr id="13" name="Freihandform: Form 12">
                <a:extLst>
                  <a:ext uri="{FF2B5EF4-FFF2-40B4-BE49-F238E27FC236}">
                    <a16:creationId xmlns:a16="http://schemas.microsoft.com/office/drawing/2014/main" id="{18BB0752-F87C-44D9-A9A5-97AF1DEDA1AE}"/>
                  </a:ext>
                </a:extLst>
              </p:cNvPr>
              <p:cNvSpPr/>
              <p:nvPr/>
            </p:nvSpPr>
            <p:spPr>
              <a:xfrm>
                <a:off x="1266489" y="6556934"/>
                <a:ext cx="95902" cy="109216"/>
              </a:xfrm>
              <a:custGeom>
                <a:avLst/>
                <a:gdLst>
                  <a:gd name="connsiteX0" fmla="*/ 66742 w 95902"/>
                  <a:gd name="connsiteY0" fmla="*/ 65797 h 109216"/>
                  <a:gd name="connsiteX1" fmla="*/ 35339 w 95902"/>
                  <a:gd name="connsiteY1" fmla="*/ 95082 h 109216"/>
                  <a:gd name="connsiteX2" fmla="*/ 15953 w 95902"/>
                  <a:gd name="connsiteY2" fmla="*/ 79537 h 109216"/>
                  <a:gd name="connsiteX3" fmla="*/ 15899 w 95902"/>
                  <a:gd name="connsiteY3" fmla="*/ 76265 h 109216"/>
                  <a:gd name="connsiteX4" fmla="*/ 16896 w 95902"/>
                  <a:gd name="connsiteY4" fmla="*/ 66295 h 109216"/>
                  <a:gd name="connsiteX5" fmla="*/ 30230 w 95902"/>
                  <a:gd name="connsiteY5" fmla="*/ 0 h 109216"/>
                  <a:gd name="connsiteX6" fmla="*/ 30230 w 95902"/>
                  <a:gd name="connsiteY6" fmla="*/ 0 h 109216"/>
                  <a:gd name="connsiteX7" fmla="*/ 14528 w 95902"/>
                  <a:gd name="connsiteY7" fmla="*/ 0 h 109216"/>
                  <a:gd name="connsiteX8" fmla="*/ 1194 w 95902"/>
                  <a:gd name="connsiteY8" fmla="*/ 67791 h 109216"/>
                  <a:gd name="connsiteX9" fmla="*/ 1194 w 95902"/>
                  <a:gd name="connsiteY9" fmla="*/ 68788 h 109216"/>
                  <a:gd name="connsiteX10" fmla="*/ 73 w 95902"/>
                  <a:gd name="connsiteY10" fmla="*/ 78508 h 109216"/>
                  <a:gd name="connsiteX11" fmla="*/ 26638 w 95902"/>
                  <a:gd name="connsiteY11" fmla="*/ 109122 h 109216"/>
                  <a:gd name="connsiteX12" fmla="*/ 29980 w 95902"/>
                  <a:gd name="connsiteY12" fmla="*/ 109163 h 109216"/>
                  <a:gd name="connsiteX13" fmla="*/ 61384 w 95902"/>
                  <a:gd name="connsiteY13" fmla="*/ 96702 h 109216"/>
                  <a:gd name="connsiteX14" fmla="*/ 59265 w 95902"/>
                  <a:gd name="connsiteY14" fmla="*/ 107917 h 109216"/>
                  <a:gd name="connsiteX15" fmla="*/ 59265 w 95902"/>
                  <a:gd name="connsiteY15" fmla="*/ 107917 h 109216"/>
                  <a:gd name="connsiteX16" fmla="*/ 74842 w 95902"/>
                  <a:gd name="connsiteY16" fmla="*/ 107917 h 109216"/>
                  <a:gd name="connsiteX17" fmla="*/ 95902 w 95902"/>
                  <a:gd name="connsiteY17" fmla="*/ 0 h 109216"/>
                  <a:gd name="connsiteX18" fmla="*/ 95902 w 95902"/>
                  <a:gd name="connsiteY18" fmla="*/ 0 h 109216"/>
                  <a:gd name="connsiteX19" fmla="*/ 79951 w 95902"/>
                  <a:gd name="connsiteY19" fmla="*/ 0 h 10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5902" h="109216">
                    <a:moveTo>
                      <a:pt x="66742" y="65797"/>
                    </a:moveTo>
                    <a:cubicBezTo>
                      <a:pt x="65228" y="82115"/>
                      <a:pt x="51723" y="94709"/>
                      <a:pt x="35339" y="95082"/>
                    </a:cubicBezTo>
                    <a:cubicBezTo>
                      <a:pt x="25692" y="96142"/>
                      <a:pt x="17013" y="89183"/>
                      <a:pt x="15953" y="79537"/>
                    </a:cubicBezTo>
                    <a:cubicBezTo>
                      <a:pt x="15833" y="78450"/>
                      <a:pt x="15814" y="77355"/>
                      <a:pt x="15899" y="76265"/>
                    </a:cubicBezTo>
                    <a:cubicBezTo>
                      <a:pt x="15976" y="72921"/>
                      <a:pt x="16309" y="69588"/>
                      <a:pt x="16896" y="66295"/>
                    </a:cubicBezTo>
                    <a:lnTo>
                      <a:pt x="30230" y="0"/>
                    </a:lnTo>
                    <a:lnTo>
                      <a:pt x="30230" y="0"/>
                    </a:lnTo>
                    <a:lnTo>
                      <a:pt x="14528" y="0"/>
                    </a:lnTo>
                    <a:lnTo>
                      <a:pt x="1194" y="67791"/>
                    </a:lnTo>
                    <a:lnTo>
                      <a:pt x="1194" y="68788"/>
                    </a:lnTo>
                    <a:cubicBezTo>
                      <a:pt x="472" y="71978"/>
                      <a:pt x="95" y="75237"/>
                      <a:pt x="73" y="78508"/>
                    </a:cubicBezTo>
                    <a:cubicBezTo>
                      <a:pt x="-1045" y="94298"/>
                      <a:pt x="10848" y="108004"/>
                      <a:pt x="26638" y="109122"/>
                    </a:cubicBezTo>
                    <a:cubicBezTo>
                      <a:pt x="27751" y="109200"/>
                      <a:pt x="28866" y="109214"/>
                      <a:pt x="29980" y="109163"/>
                    </a:cubicBezTo>
                    <a:cubicBezTo>
                      <a:pt x="41760" y="109765"/>
                      <a:pt x="53221" y="105218"/>
                      <a:pt x="61384" y="96702"/>
                    </a:cubicBezTo>
                    <a:lnTo>
                      <a:pt x="59265" y="107917"/>
                    </a:lnTo>
                    <a:lnTo>
                      <a:pt x="59265" y="107917"/>
                    </a:lnTo>
                    <a:lnTo>
                      <a:pt x="74842" y="107917"/>
                    </a:lnTo>
                    <a:lnTo>
                      <a:pt x="95902" y="0"/>
                    </a:lnTo>
                    <a:lnTo>
                      <a:pt x="95902" y="0"/>
                    </a:lnTo>
                    <a:lnTo>
                      <a:pt x="79951" y="0"/>
                    </a:lnTo>
                    <a:close/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4" name="Freihandform: Form 13">
                <a:extLst>
                  <a:ext uri="{FF2B5EF4-FFF2-40B4-BE49-F238E27FC236}">
                    <a16:creationId xmlns:a16="http://schemas.microsoft.com/office/drawing/2014/main" id="{ED44DE23-7081-4AC9-BF06-502BEC71C004}"/>
                  </a:ext>
                </a:extLst>
              </p:cNvPr>
              <p:cNvSpPr/>
              <p:nvPr/>
            </p:nvSpPr>
            <p:spPr>
              <a:xfrm>
                <a:off x="1376472" y="6555186"/>
                <a:ext cx="87480" cy="109664"/>
              </a:xfrm>
              <a:custGeom>
                <a:avLst/>
                <a:gdLst>
                  <a:gd name="connsiteX0" fmla="*/ 64302 w 87480"/>
                  <a:gd name="connsiteY0" fmla="*/ 3 h 109664"/>
                  <a:gd name="connsiteX1" fmla="*/ 34518 w 87480"/>
                  <a:gd name="connsiteY1" fmla="*/ 14209 h 109664"/>
                  <a:gd name="connsiteX2" fmla="*/ 36886 w 87480"/>
                  <a:gd name="connsiteY2" fmla="*/ 1747 h 109664"/>
                  <a:gd name="connsiteX3" fmla="*/ 36886 w 87480"/>
                  <a:gd name="connsiteY3" fmla="*/ 1747 h 109664"/>
                  <a:gd name="connsiteX4" fmla="*/ 21434 w 87480"/>
                  <a:gd name="connsiteY4" fmla="*/ 1747 h 109664"/>
                  <a:gd name="connsiteX5" fmla="*/ 0 w 87480"/>
                  <a:gd name="connsiteY5" fmla="*/ 109664 h 109664"/>
                  <a:gd name="connsiteX6" fmla="*/ 0 w 87480"/>
                  <a:gd name="connsiteY6" fmla="*/ 109664 h 109664"/>
                  <a:gd name="connsiteX7" fmla="*/ 15826 w 87480"/>
                  <a:gd name="connsiteY7" fmla="*/ 109664 h 109664"/>
                  <a:gd name="connsiteX8" fmla="*/ 28288 w 87480"/>
                  <a:gd name="connsiteY8" fmla="*/ 43493 h 109664"/>
                  <a:gd name="connsiteX9" fmla="*/ 59940 w 87480"/>
                  <a:gd name="connsiteY9" fmla="*/ 14209 h 109664"/>
                  <a:gd name="connsiteX10" fmla="*/ 75019 w 87480"/>
                  <a:gd name="connsiteY10" fmla="*/ 21810 h 109664"/>
                  <a:gd name="connsiteX11" fmla="*/ 75019 w 87480"/>
                  <a:gd name="connsiteY11" fmla="*/ 21810 h 109664"/>
                  <a:gd name="connsiteX12" fmla="*/ 87480 w 87480"/>
                  <a:gd name="connsiteY12" fmla="*/ 10346 h 109664"/>
                  <a:gd name="connsiteX13" fmla="*/ 87480 w 87480"/>
                  <a:gd name="connsiteY13" fmla="*/ 10346 h 109664"/>
                  <a:gd name="connsiteX14" fmla="*/ 63928 w 87480"/>
                  <a:gd name="connsiteY14" fmla="*/ 252 h 109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480" h="109664">
                    <a:moveTo>
                      <a:pt x="64302" y="3"/>
                    </a:moveTo>
                    <a:cubicBezTo>
                      <a:pt x="52709" y="-136"/>
                      <a:pt x="41706" y="5111"/>
                      <a:pt x="34518" y="14209"/>
                    </a:cubicBezTo>
                    <a:lnTo>
                      <a:pt x="36886" y="1747"/>
                    </a:lnTo>
                    <a:lnTo>
                      <a:pt x="36886" y="1747"/>
                    </a:lnTo>
                    <a:lnTo>
                      <a:pt x="21434" y="1747"/>
                    </a:lnTo>
                    <a:lnTo>
                      <a:pt x="0" y="109664"/>
                    </a:lnTo>
                    <a:lnTo>
                      <a:pt x="0" y="109664"/>
                    </a:lnTo>
                    <a:lnTo>
                      <a:pt x="15826" y="109664"/>
                    </a:lnTo>
                    <a:lnTo>
                      <a:pt x="28288" y="43493"/>
                    </a:lnTo>
                    <a:cubicBezTo>
                      <a:pt x="30515" y="27438"/>
                      <a:pt x="43760" y="15183"/>
                      <a:pt x="59940" y="14209"/>
                    </a:cubicBezTo>
                    <a:cubicBezTo>
                      <a:pt x="65919" y="14072"/>
                      <a:pt x="71573" y="16922"/>
                      <a:pt x="75019" y="21810"/>
                    </a:cubicBezTo>
                    <a:lnTo>
                      <a:pt x="75019" y="21810"/>
                    </a:lnTo>
                    <a:lnTo>
                      <a:pt x="87480" y="10346"/>
                    </a:lnTo>
                    <a:lnTo>
                      <a:pt x="87480" y="10346"/>
                    </a:lnTo>
                    <a:cubicBezTo>
                      <a:pt x="81552" y="3603"/>
                      <a:pt x="72899" y="-105"/>
                      <a:pt x="63928" y="2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8C24FD2-AEE2-43CA-8EB3-8E646C2E5E46}"/>
                </a:ext>
              </a:extLst>
            </p:cNvPr>
            <p:cNvSpPr/>
            <p:nvPr/>
          </p:nvSpPr>
          <p:spPr>
            <a:xfrm>
              <a:off x="1159517" y="6556560"/>
              <a:ext cx="96452" cy="108166"/>
            </a:xfrm>
            <a:custGeom>
              <a:avLst/>
              <a:gdLst>
                <a:gd name="connsiteX0" fmla="*/ 23303 w 96452"/>
                <a:gd name="connsiteY0" fmla="*/ 0 h 108166"/>
                <a:gd name="connsiteX1" fmla="*/ 20562 w 96452"/>
                <a:gd name="connsiteY1" fmla="*/ 13708 h 108166"/>
                <a:gd name="connsiteX2" fmla="*/ 20562 w 96452"/>
                <a:gd name="connsiteY2" fmla="*/ 13957 h 108166"/>
                <a:gd name="connsiteX3" fmla="*/ 74271 w 96452"/>
                <a:gd name="connsiteY3" fmla="*/ 13957 h 108166"/>
                <a:gd name="connsiteX4" fmla="*/ 2742 w 96452"/>
                <a:gd name="connsiteY4" fmla="*/ 94957 h 108166"/>
                <a:gd name="connsiteX5" fmla="*/ 2617 w 96452"/>
                <a:gd name="connsiteY5" fmla="*/ 94957 h 108166"/>
                <a:gd name="connsiteX6" fmla="*/ 0 w 96452"/>
                <a:gd name="connsiteY6" fmla="*/ 108166 h 108166"/>
                <a:gd name="connsiteX7" fmla="*/ 76265 w 96452"/>
                <a:gd name="connsiteY7" fmla="*/ 108166 h 108166"/>
                <a:gd name="connsiteX8" fmla="*/ 79006 w 96452"/>
                <a:gd name="connsiteY8" fmla="*/ 94209 h 108166"/>
                <a:gd name="connsiteX9" fmla="*/ 21932 w 96452"/>
                <a:gd name="connsiteY9" fmla="*/ 94209 h 108166"/>
                <a:gd name="connsiteX10" fmla="*/ 93835 w 96452"/>
                <a:gd name="connsiteY10" fmla="*/ 13209 h 108166"/>
                <a:gd name="connsiteX11" fmla="*/ 93835 w 96452"/>
                <a:gd name="connsiteY11" fmla="*/ 13209 h 108166"/>
                <a:gd name="connsiteX12" fmla="*/ 96452 w 96452"/>
                <a:gd name="connsiteY12" fmla="*/ 0 h 108166"/>
                <a:gd name="connsiteX13" fmla="*/ 23303 w 96452"/>
                <a:gd name="connsiteY13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452" h="108166">
                  <a:moveTo>
                    <a:pt x="23303" y="0"/>
                  </a:moveTo>
                  <a:lnTo>
                    <a:pt x="20562" y="13708"/>
                  </a:lnTo>
                  <a:lnTo>
                    <a:pt x="20562" y="13957"/>
                  </a:lnTo>
                  <a:lnTo>
                    <a:pt x="74271" y="13957"/>
                  </a:lnTo>
                  <a:lnTo>
                    <a:pt x="2742" y="94957"/>
                  </a:lnTo>
                  <a:lnTo>
                    <a:pt x="2617" y="94957"/>
                  </a:lnTo>
                  <a:lnTo>
                    <a:pt x="0" y="108166"/>
                  </a:lnTo>
                  <a:lnTo>
                    <a:pt x="76265" y="108166"/>
                  </a:lnTo>
                  <a:lnTo>
                    <a:pt x="79006" y="94209"/>
                  </a:lnTo>
                  <a:lnTo>
                    <a:pt x="21932" y="94209"/>
                  </a:lnTo>
                  <a:lnTo>
                    <a:pt x="93835" y="13209"/>
                  </a:lnTo>
                  <a:lnTo>
                    <a:pt x="93835" y="13209"/>
                  </a:lnTo>
                  <a:lnTo>
                    <a:pt x="96452" y="0"/>
                  </a:lnTo>
                  <a:lnTo>
                    <a:pt x="2330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EE7F6F4-4D2C-45B3-A061-9606B2BD36A7}"/>
                </a:ext>
              </a:extLst>
            </p:cNvPr>
            <p:cNvSpPr/>
            <p:nvPr/>
          </p:nvSpPr>
          <p:spPr>
            <a:xfrm>
              <a:off x="1466445" y="6556560"/>
              <a:ext cx="37259" cy="108166"/>
            </a:xfrm>
            <a:custGeom>
              <a:avLst/>
              <a:gdLst>
                <a:gd name="connsiteX0" fmla="*/ 21683 w 37259"/>
                <a:gd name="connsiteY0" fmla="*/ 0 h 108166"/>
                <a:gd name="connsiteX1" fmla="*/ 0 w 37259"/>
                <a:gd name="connsiteY1" fmla="*/ 107917 h 108166"/>
                <a:gd name="connsiteX2" fmla="*/ 0 w 37259"/>
                <a:gd name="connsiteY2" fmla="*/ 108166 h 108166"/>
                <a:gd name="connsiteX3" fmla="*/ 15702 w 37259"/>
                <a:gd name="connsiteY3" fmla="*/ 108166 h 108166"/>
                <a:gd name="connsiteX4" fmla="*/ 37260 w 37259"/>
                <a:gd name="connsiteY4" fmla="*/ 0 h 108166"/>
                <a:gd name="connsiteX5" fmla="*/ 21683 w 37259"/>
                <a:gd name="connsiteY5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59" h="108166">
                  <a:moveTo>
                    <a:pt x="21683" y="0"/>
                  </a:moveTo>
                  <a:lnTo>
                    <a:pt x="0" y="107917"/>
                  </a:lnTo>
                  <a:lnTo>
                    <a:pt x="0" y="108166"/>
                  </a:lnTo>
                  <a:lnTo>
                    <a:pt x="15702" y="108166"/>
                  </a:lnTo>
                  <a:lnTo>
                    <a:pt x="37260" y="0"/>
                  </a:lnTo>
                  <a:lnTo>
                    <a:pt x="2168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grpSp>
          <p:nvGrpSpPr>
            <p:cNvPr id="17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518879" y="6507337"/>
              <a:ext cx="191395" cy="158803"/>
              <a:chOff x="1518879" y="6507337"/>
              <a:chExt cx="191395" cy="158803"/>
            </a:xfrm>
            <a:grpFill/>
          </p:grpSpPr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B2186F78-5D28-4695-8B1C-5A3F1A53AAB3}"/>
                  </a:ext>
                </a:extLst>
              </p:cNvPr>
              <p:cNvSpPr/>
              <p:nvPr/>
            </p:nvSpPr>
            <p:spPr>
              <a:xfrm>
                <a:off x="1614114" y="6507337"/>
                <a:ext cx="96160" cy="157638"/>
              </a:xfrm>
              <a:custGeom>
                <a:avLst/>
                <a:gdLst>
                  <a:gd name="connsiteX0" fmla="*/ 66046 w 96160"/>
                  <a:gd name="connsiteY0" fmla="*/ 47852 h 157638"/>
                  <a:gd name="connsiteX1" fmla="*/ 35142 w 96160"/>
                  <a:gd name="connsiteY1" fmla="*/ 60314 h 157638"/>
                  <a:gd name="connsiteX2" fmla="*/ 47603 w 96160"/>
                  <a:gd name="connsiteY2" fmla="*/ 0 h 157638"/>
                  <a:gd name="connsiteX3" fmla="*/ 31652 w 96160"/>
                  <a:gd name="connsiteY3" fmla="*/ 0 h 157638"/>
                  <a:gd name="connsiteX4" fmla="*/ 0 w 96160"/>
                  <a:gd name="connsiteY4" fmla="*/ 157389 h 157638"/>
                  <a:gd name="connsiteX5" fmla="*/ 15701 w 96160"/>
                  <a:gd name="connsiteY5" fmla="*/ 157389 h 157638"/>
                  <a:gd name="connsiteX6" fmla="*/ 28911 w 96160"/>
                  <a:gd name="connsiteY6" fmla="*/ 91218 h 157638"/>
                  <a:gd name="connsiteX7" fmla="*/ 60563 w 96160"/>
                  <a:gd name="connsiteY7" fmla="*/ 62058 h 157638"/>
                  <a:gd name="connsiteX8" fmla="*/ 79837 w 96160"/>
                  <a:gd name="connsiteY8" fmla="*/ 77742 h 157638"/>
                  <a:gd name="connsiteX9" fmla="*/ 79878 w 96160"/>
                  <a:gd name="connsiteY9" fmla="*/ 80875 h 157638"/>
                  <a:gd name="connsiteX10" fmla="*/ 78757 w 96160"/>
                  <a:gd name="connsiteY10" fmla="*/ 90969 h 157638"/>
                  <a:gd name="connsiteX11" fmla="*/ 65423 w 96160"/>
                  <a:gd name="connsiteY11" fmla="*/ 157638 h 157638"/>
                  <a:gd name="connsiteX12" fmla="*/ 81125 w 96160"/>
                  <a:gd name="connsiteY12" fmla="*/ 157638 h 157638"/>
                  <a:gd name="connsiteX13" fmla="*/ 94957 w 96160"/>
                  <a:gd name="connsiteY13" fmla="*/ 89474 h 157638"/>
                  <a:gd name="connsiteX14" fmla="*/ 96078 w 96160"/>
                  <a:gd name="connsiteY14" fmla="*/ 78757 h 157638"/>
                  <a:gd name="connsiteX15" fmla="*/ 69522 w 96160"/>
                  <a:gd name="connsiteY15" fmla="*/ 47902 h 157638"/>
                  <a:gd name="connsiteX16" fmla="*/ 66046 w 96160"/>
                  <a:gd name="connsiteY16" fmla="*/ 47852 h 1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160" h="157638">
                    <a:moveTo>
                      <a:pt x="66046" y="47852"/>
                    </a:moveTo>
                    <a:cubicBezTo>
                      <a:pt x="54431" y="47363"/>
                      <a:pt x="43168" y="51904"/>
                      <a:pt x="35142" y="60314"/>
                    </a:cubicBezTo>
                    <a:lnTo>
                      <a:pt x="47603" y="0"/>
                    </a:lnTo>
                    <a:lnTo>
                      <a:pt x="31652" y="0"/>
                    </a:lnTo>
                    <a:lnTo>
                      <a:pt x="0" y="157389"/>
                    </a:lnTo>
                    <a:lnTo>
                      <a:pt x="15701" y="157389"/>
                    </a:lnTo>
                    <a:lnTo>
                      <a:pt x="28911" y="91218"/>
                    </a:lnTo>
                    <a:cubicBezTo>
                      <a:pt x="30603" y="74910"/>
                      <a:pt x="44170" y="62411"/>
                      <a:pt x="60563" y="62058"/>
                    </a:cubicBezTo>
                    <a:cubicBezTo>
                      <a:pt x="70216" y="61067"/>
                      <a:pt x="78845" y="68088"/>
                      <a:pt x="79837" y="77742"/>
                    </a:cubicBezTo>
                    <a:cubicBezTo>
                      <a:pt x="79945" y="78783"/>
                      <a:pt x="79958" y="79832"/>
                      <a:pt x="79878" y="80875"/>
                    </a:cubicBezTo>
                    <a:cubicBezTo>
                      <a:pt x="79822" y="84268"/>
                      <a:pt x="79446" y="87647"/>
                      <a:pt x="78757" y="90969"/>
                    </a:cubicBezTo>
                    <a:lnTo>
                      <a:pt x="65423" y="157638"/>
                    </a:lnTo>
                    <a:lnTo>
                      <a:pt x="81125" y="157638"/>
                    </a:lnTo>
                    <a:lnTo>
                      <a:pt x="94957" y="89474"/>
                    </a:lnTo>
                    <a:cubicBezTo>
                      <a:pt x="95657" y="85943"/>
                      <a:pt x="96034" y="82356"/>
                      <a:pt x="96078" y="78757"/>
                    </a:cubicBezTo>
                    <a:cubicBezTo>
                      <a:pt x="97265" y="62903"/>
                      <a:pt x="85375" y="49089"/>
                      <a:pt x="69522" y="47902"/>
                    </a:cubicBezTo>
                    <a:cubicBezTo>
                      <a:pt x="68365" y="47815"/>
                      <a:pt x="67205" y="47799"/>
                      <a:pt x="66046" y="478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1FE5475E-83C3-4BE3-BBF1-FAE9A6986B3F}"/>
                  </a:ext>
                </a:extLst>
              </p:cNvPr>
              <p:cNvSpPr/>
              <p:nvPr/>
            </p:nvSpPr>
            <p:spPr>
              <a:xfrm>
                <a:off x="1518879" y="6555189"/>
                <a:ext cx="87882" cy="110951"/>
              </a:xfrm>
              <a:custGeom>
                <a:avLst/>
                <a:gdLst>
                  <a:gd name="connsiteX0" fmla="*/ 56853 w 87882"/>
                  <a:gd name="connsiteY0" fmla="*/ 0 h 110951"/>
                  <a:gd name="connsiteX1" fmla="*/ 1649 w 87882"/>
                  <a:gd name="connsiteY1" fmla="*/ 55329 h 110951"/>
                  <a:gd name="connsiteX2" fmla="*/ 153 w 87882"/>
                  <a:gd name="connsiteY2" fmla="*/ 71903 h 110951"/>
                  <a:gd name="connsiteX3" fmla="*/ 32484 w 87882"/>
                  <a:gd name="connsiteY3" fmla="*/ 110801 h 110951"/>
                  <a:gd name="connsiteX4" fmla="*/ 37538 w 87882"/>
                  <a:gd name="connsiteY4" fmla="*/ 110908 h 110951"/>
                  <a:gd name="connsiteX5" fmla="*/ 73552 w 87882"/>
                  <a:gd name="connsiteY5" fmla="*/ 95705 h 110951"/>
                  <a:gd name="connsiteX6" fmla="*/ 73552 w 87882"/>
                  <a:gd name="connsiteY6" fmla="*/ 95705 h 110951"/>
                  <a:gd name="connsiteX7" fmla="*/ 64455 w 87882"/>
                  <a:gd name="connsiteY7" fmla="*/ 84614 h 110951"/>
                  <a:gd name="connsiteX8" fmla="*/ 64455 w 87882"/>
                  <a:gd name="connsiteY8" fmla="*/ 84614 h 110951"/>
                  <a:gd name="connsiteX9" fmla="*/ 64455 w 87882"/>
                  <a:gd name="connsiteY9" fmla="*/ 84614 h 110951"/>
                  <a:gd name="connsiteX10" fmla="*/ 38535 w 87882"/>
                  <a:gd name="connsiteY10" fmla="*/ 97075 h 110951"/>
                  <a:gd name="connsiteX11" fmla="*/ 15233 w 87882"/>
                  <a:gd name="connsiteY11" fmla="*/ 75551 h 110951"/>
                  <a:gd name="connsiteX12" fmla="*/ 15356 w 87882"/>
                  <a:gd name="connsiteY12" fmla="*/ 72152 h 110951"/>
                  <a:gd name="connsiteX13" fmla="*/ 17101 w 87882"/>
                  <a:gd name="connsiteY13" fmla="*/ 55952 h 110951"/>
                  <a:gd name="connsiteX14" fmla="*/ 31058 w 87882"/>
                  <a:gd name="connsiteY14" fmla="*/ 25048 h 110951"/>
                  <a:gd name="connsiteX15" fmla="*/ 55233 w 87882"/>
                  <a:gd name="connsiteY15" fmla="*/ 14206 h 110951"/>
                  <a:gd name="connsiteX16" fmla="*/ 76293 w 87882"/>
                  <a:gd name="connsiteY16" fmla="*/ 26668 h 110951"/>
                  <a:gd name="connsiteX17" fmla="*/ 76293 w 87882"/>
                  <a:gd name="connsiteY17" fmla="*/ 26668 h 110951"/>
                  <a:gd name="connsiteX18" fmla="*/ 87883 w 87882"/>
                  <a:gd name="connsiteY18" fmla="*/ 16823 h 110951"/>
                  <a:gd name="connsiteX19" fmla="*/ 87883 w 87882"/>
                  <a:gd name="connsiteY19" fmla="*/ 16823 h 110951"/>
                  <a:gd name="connsiteX20" fmla="*/ 56729 w 87882"/>
                  <a:gd name="connsiteY20" fmla="*/ 748 h 11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7882" h="110951">
                    <a:moveTo>
                      <a:pt x="56853" y="0"/>
                    </a:moveTo>
                    <a:cubicBezTo>
                      <a:pt x="28192" y="0"/>
                      <a:pt x="8129" y="20188"/>
                      <a:pt x="1649" y="55329"/>
                    </a:cubicBezTo>
                    <a:cubicBezTo>
                      <a:pt x="671" y="60800"/>
                      <a:pt x="170" y="66345"/>
                      <a:pt x="153" y="71903"/>
                    </a:cubicBezTo>
                    <a:cubicBezTo>
                      <a:pt x="-1660" y="91572"/>
                      <a:pt x="12814" y="108987"/>
                      <a:pt x="32484" y="110801"/>
                    </a:cubicBezTo>
                    <a:cubicBezTo>
                      <a:pt x="34163" y="110955"/>
                      <a:pt x="35853" y="110991"/>
                      <a:pt x="37538" y="110908"/>
                    </a:cubicBezTo>
                    <a:cubicBezTo>
                      <a:pt x="51112" y="110955"/>
                      <a:pt x="64118" y="105465"/>
                      <a:pt x="73552" y="95705"/>
                    </a:cubicBezTo>
                    <a:lnTo>
                      <a:pt x="73552" y="95705"/>
                    </a:lnTo>
                    <a:lnTo>
                      <a:pt x="64455" y="84614"/>
                    </a:lnTo>
                    <a:lnTo>
                      <a:pt x="64455" y="84614"/>
                    </a:lnTo>
                    <a:lnTo>
                      <a:pt x="64455" y="84614"/>
                    </a:lnTo>
                    <a:cubicBezTo>
                      <a:pt x="58138" y="92466"/>
                      <a:pt x="48613" y="97045"/>
                      <a:pt x="38535" y="97075"/>
                    </a:cubicBezTo>
                    <a:cubicBezTo>
                      <a:pt x="26157" y="97566"/>
                      <a:pt x="15724" y="87929"/>
                      <a:pt x="15233" y="75551"/>
                    </a:cubicBezTo>
                    <a:cubicBezTo>
                      <a:pt x="15188" y="74416"/>
                      <a:pt x="15229" y="73280"/>
                      <a:pt x="15356" y="72152"/>
                    </a:cubicBezTo>
                    <a:cubicBezTo>
                      <a:pt x="15424" y="66709"/>
                      <a:pt x="16008" y="61285"/>
                      <a:pt x="17101" y="55952"/>
                    </a:cubicBezTo>
                    <a:cubicBezTo>
                      <a:pt x="18838" y="44568"/>
                      <a:pt x="23666" y="33878"/>
                      <a:pt x="31058" y="25048"/>
                    </a:cubicBezTo>
                    <a:cubicBezTo>
                      <a:pt x="37213" y="18167"/>
                      <a:pt x="46002" y="14225"/>
                      <a:pt x="55233" y="14206"/>
                    </a:cubicBezTo>
                    <a:cubicBezTo>
                      <a:pt x="64085" y="13892"/>
                      <a:pt x="72308" y="18758"/>
                      <a:pt x="76293" y="26668"/>
                    </a:cubicBezTo>
                    <a:lnTo>
                      <a:pt x="76293" y="26668"/>
                    </a:lnTo>
                    <a:lnTo>
                      <a:pt x="87883" y="16823"/>
                    </a:lnTo>
                    <a:lnTo>
                      <a:pt x="87883" y="16823"/>
                    </a:lnTo>
                    <a:cubicBezTo>
                      <a:pt x="81104" y="6298"/>
                      <a:pt x="69235" y="174"/>
                      <a:pt x="56729" y="748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41B77B6E-E7CB-412B-95AC-A9322C6799BB}"/>
                </a:ext>
              </a:extLst>
            </p:cNvPr>
            <p:cNvSpPr/>
            <p:nvPr/>
          </p:nvSpPr>
          <p:spPr>
            <a:xfrm>
              <a:off x="1493985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832E5C1A-13CE-49A6-B590-B6EAA5F9E1AD}"/>
                </a:ext>
              </a:extLst>
            </p:cNvPr>
            <p:cNvSpPr/>
            <p:nvPr/>
          </p:nvSpPr>
          <p:spPr>
            <a:xfrm>
              <a:off x="1340708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63AE00B0-780F-4053-8FE9-B7D321217AFF}"/>
                </a:ext>
              </a:extLst>
            </p:cNvPr>
            <p:cNvSpPr/>
            <p:nvPr/>
          </p:nvSpPr>
          <p:spPr>
            <a:xfrm>
              <a:off x="1298712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702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702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406CEAF-7399-4CCB-A322-03F0BA2532F5}"/>
                </a:ext>
              </a:extLst>
            </p:cNvPr>
            <p:cNvSpPr/>
            <p:nvPr/>
          </p:nvSpPr>
          <p:spPr>
            <a:xfrm>
              <a:off x="731837" y="6507088"/>
              <a:ext cx="417960" cy="157638"/>
            </a:xfrm>
            <a:custGeom>
              <a:avLst/>
              <a:gdLst>
                <a:gd name="connsiteX0" fmla="*/ 368612 w 417960"/>
                <a:gd name="connsiteY0" fmla="*/ 0 h 157638"/>
                <a:gd name="connsiteX1" fmla="*/ 356151 w 417960"/>
                <a:gd name="connsiteY1" fmla="*/ 61062 h 157638"/>
                <a:gd name="connsiteX2" fmla="*/ 320760 w 417960"/>
                <a:gd name="connsiteY2" fmla="*/ 61062 h 157638"/>
                <a:gd name="connsiteX3" fmla="*/ 333222 w 417960"/>
                <a:gd name="connsiteY3" fmla="*/ 0 h 157638"/>
                <a:gd name="connsiteX4" fmla="*/ 31652 w 417960"/>
                <a:gd name="connsiteY4" fmla="*/ 0 h 157638"/>
                <a:gd name="connsiteX5" fmla="*/ 0 w 417960"/>
                <a:gd name="connsiteY5" fmla="*/ 157638 h 157638"/>
                <a:gd name="connsiteX6" fmla="*/ 120254 w 417960"/>
                <a:gd name="connsiteY6" fmla="*/ 157638 h 157638"/>
                <a:gd name="connsiteX7" fmla="*/ 128105 w 417960"/>
                <a:gd name="connsiteY7" fmla="*/ 118260 h 157638"/>
                <a:gd name="connsiteX8" fmla="*/ 57074 w 417960"/>
                <a:gd name="connsiteY8" fmla="*/ 118260 h 157638"/>
                <a:gd name="connsiteX9" fmla="*/ 61435 w 417960"/>
                <a:gd name="connsiteY9" fmla="*/ 96577 h 157638"/>
                <a:gd name="connsiteX10" fmla="*/ 132342 w 417960"/>
                <a:gd name="connsiteY10" fmla="*/ 96577 h 157638"/>
                <a:gd name="connsiteX11" fmla="*/ 139569 w 417960"/>
                <a:gd name="connsiteY11" fmla="*/ 61062 h 157638"/>
                <a:gd name="connsiteX12" fmla="*/ 68538 w 417960"/>
                <a:gd name="connsiteY12" fmla="*/ 61062 h 157638"/>
                <a:gd name="connsiteX13" fmla="*/ 72900 w 417960"/>
                <a:gd name="connsiteY13" fmla="*/ 39378 h 157638"/>
                <a:gd name="connsiteX14" fmla="*/ 185303 w 417960"/>
                <a:gd name="connsiteY14" fmla="*/ 39378 h 157638"/>
                <a:gd name="connsiteX15" fmla="*/ 161626 w 417960"/>
                <a:gd name="connsiteY15" fmla="*/ 157638 h 157638"/>
                <a:gd name="connsiteX16" fmla="*/ 210849 w 417960"/>
                <a:gd name="connsiteY16" fmla="*/ 157638 h 157638"/>
                <a:gd name="connsiteX17" fmla="*/ 234651 w 417960"/>
                <a:gd name="connsiteY17" fmla="*/ 39378 h 157638"/>
                <a:gd name="connsiteX18" fmla="*/ 276023 w 417960"/>
                <a:gd name="connsiteY18" fmla="*/ 39378 h 157638"/>
                <a:gd name="connsiteX19" fmla="*/ 252222 w 417960"/>
                <a:gd name="connsiteY19" fmla="*/ 157638 h 157638"/>
                <a:gd name="connsiteX20" fmla="*/ 301569 w 417960"/>
                <a:gd name="connsiteY20" fmla="*/ 157638 h 157638"/>
                <a:gd name="connsiteX21" fmla="*/ 313657 w 417960"/>
                <a:gd name="connsiteY21" fmla="*/ 96577 h 157638"/>
                <a:gd name="connsiteX22" fmla="*/ 349172 w 417960"/>
                <a:gd name="connsiteY22" fmla="*/ 96577 h 157638"/>
                <a:gd name="connsiteX23" fmla="*/ 336960 w 417960"/>
                <a:gd name="connsiteY23" fmla="*/ 157638 h 157638"/>
                <a:gd name="connsiteX24" fmla="*/ 386308 w 417960"/>
                <a:gd name="connsiteY24" fmla="*/ 157638 h 157638"/>
                <a:gd name="connsiteX25" fmla="*/ 417960 w 417960"/>
                <a:gd name="connsiteY25" fmla="*/ 0 h 157638"/>
                <a:gd name="connsiteX26" fmla="*/ 368612 w 417960"/>
                <a:gd name="connsiteY26" fmla="*/ 0 h 15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7960" h="157638">
                  <a:moveTo>
                    <a:pt x="368612" y="0"/>
                  </a:moveTo>
                  <a:lnTo>
                    <a:pt x="356151" y="61062"/>
                  </a:lnTo>
                  <a:lnTo>
                    <a:pt x="320760" y="61062"/>
                  </a:lnTo>
                  <a:lnTo>
                    <a:pt x="333222" y="0"/>
                  </a:lnTo>
                  <a:lnTo>
                    <a:pt x="31652" y="0"/>
                  </a:lnTo>
                  <a:lnTo>
                    <a:pt x="0" y="157638"/>
                  </a:lnTo>
                  <a:lnTo>
                    <a:pt x="120254" y="157638"/>
                  </a:lnTo>
                  <a:lnTo>
                    <a:pt x="128105" y="118260"/>
                  </a:lnTo>
                  <a:lnTo>
                    <a:pt x="57074" y="118260"/>
                  </a:lnTo>
                  <a:lnTo>
                    <a:pt x="61435" y="96577"/>
                  </a:lnTo>
                  <a:lnTo>
                    <a:pt x="132342" y="96577"/>
                  </a:lnTo>
                  <a:lnTo>
                    <a:pt x="139569" y="61062"/>
                  </a:lnTo>
                  <a:lnTo>
                    <a:pt x="68538" y="61062"/>
                  </a:lnTo>
                  <a:lnTo>
                    <a:pt x="72900" y="39378"/>
                  </a:lnTo>
                  <a:lnTo>
                    <a:pt x="185303" y="39378"/>
                  </a:lnTo>
                  <a:lnTo>
                    <a:pt x="161626" y="157638"/>
                  </a:lnTo>
                  <a:lnTo>
                    <a:pt x="210849" y="157638"/>
                  </a:lnTo>
                  <a:lnTo>
                    <a:pt x="234651" y="39378"/>
                  </a:lnTo>
                  <a:lnTo>
                    <a:pt x="276023" y="39378"/>
                  </a:lnTo>
                  <a:lnTo>
                    <a:pt x="252222" y="157638"/>
                  </a:lnTo>
                  <a:lnTo>
                    <a:pt x="301569" y="157638"/>
                  </a:lnTo>
                  <a:lnTo>
                    <a:pt x="313657" y="96577"/>
                  </a:lnTo>
                  <a:lnTo>
                    <a:pt x="349172" y="96577"/>
                  </a:lnTo>
                  <a:lnTo>
                    <a:pt x="336960" y="157638"/>
                  </a:lnTo>
                  <a:lnTo>
                    <a:pt x="386308" y="157638"/>
                  </a:lnTo>
                  <a:lnTo>
                    <a:pt x="417960" y="0"/>
                  </a:lnTo>
                  <a:lnTo>
                    <a:pt x="368612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</p:grpSp>
    </p:spTree>
    <p:extLst>
      <p:ext uri="{BB962C8B-B14F-4D97-AF65-F5344CB8AC3E}">
        <p14:creationId xmlns:p14="http://schemas.microsoft.com/office/powerpoint/2010/main" val="4066995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1412874"/>
            <a:ext cx="10728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948308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260350"/>
            <a:ext cx="10728000" cy="6012524"/>
          </a:xfrm>
        </p:spPr>
        <p:txBody>
          <a:bodyPr tIns="21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164774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163" y="1412875"/>
            <a:ext cx="5256000" cy="4860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040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914713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5121800"/>
            <a:ext cx="5255999" cy="1152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1AAB6914-2518-430D-BF4C-14EA51B614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4162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5092EEFB-079B-4C38-A665-E52B983760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4162" y="5121800"/>
            <a:ext cx="5256001" cy="1152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231166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4166439"/>
            <a:ext cx="10728327" cy="212440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36793346-BF6B-42A8-ADE0-3AA3DC3B23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40162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FE637F68-618E-43EB-B240-4BFA26852F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85999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934917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"/>
          </a:xfrm>
        </p:spPr>
        <p:txBody>
          <a:bodyPr/>
          <a:lstStyle>
            <a:lvl1pPr marL="0" indent="0">
              <a:buNone/>
              <a:defRPr b="1"/>
            </a:lvl1pPr>
            <a:lvl2pPr marL="266700" indent="0">
              <a:buNone/>
              <a:defRPr b="1"/>
            </a:lvl2pPr>
            <a:lvl3pPr marL="538163" indent="0">
              <a:buNone/>
              <a:defRPr b="1"/>
            </a:lvl3pPr>
            <a:lvl4pPr marL="804862" indent="0">
              <a:buNone/>
              <a:defRPr b="1"/>
            </a:lvl4pPr>
            <a:lvl5pPr marL="1076325" indent="0">
              <a:buNone/>
              <a:defRPr b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9" name="Tabellenplatzhalter 8">
            <a:extLst>
              <a:ext uri="{FF2B5EF4-FFF2-40B4-BE49-F238E27FC236}">
                <a16:creationId xmlns:a16="http://schemas.microsoft.com/office/drawing/2014/main" id="{A1D947E6-CC00-458E-BDE1-B0877E30333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731838" y="2061398"/>
            <a:ext cx="10728325" cy="4212401"/>
          </a:xfrm>
        </p:spPr>
        <p:txBody>
          <a:bodyPr tIns="1260000"/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noProof="0"/>
              <a:t>Click icon to add table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608972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394B20FF-3667-40DF-92A1-C6CF3BBC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2135492"/>
            <a:ext cx="10728325" cy="3960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540000" indent="0">
              <a:buNone/>
              <a:defRPr>
                <a:solidFill>
                  <a:schemeClr val="bg1"/>
                </a:solidFill>
              </a:defRPr>
            </a:lvl3pPr>
            <a:lvl4pPr marL="808537" indent="0">
              <a:buNone/>
              <a:defRPr>
                <a:solidFill>
                  <a:schemeClr val="bg1"/>
                </a:solidFill>
              </a:defRPr>
            </a:lvl4pPr>
            <a:lvl5pPr marL="108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Bildplatzhalter 8">
            <a:extLst>
              <a:ext uri="{FF2B5EF4-FFF2-40B4-BE49-F238E27FC236}">
                <a16:creationId xmlns:a16="http://schemas.microsoft.com/office/drawing/2014/main" id="{794484F1-3B7F-46CE-AD0B-2310A557A9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F900572E-A73E-42BE-96FA-38ADC4E79F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98">
          <p15:clr>
            <a:srgbClr val="FBAE40"/>
          </p15:clr>
        </p15:guide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F52BC94-021D-384A-8228-A02F93E9B8E5}"/>
              </a:ext>
            </a:extLst>
          </p:cNvPr>
          <p:cNvSpPr txBox="1">
            <a:spLocks/>
          </p:cNvSpPr>
          <p:nvPr userDrawn="1"/>
        </p:nvSpPr>
        <p:spPr>
          <a:xfrm>
            <a:off x="11009294" y="6373005"/>
            <a:ext cx="498771" cy="365125"/>
          </a:xfrm>
          <a:prstGeom prst="rect">
            <a:avLst/>
          </a:prstGeom>
        </p:spPr>
        <p:txBody>
          <a:bodyPr vert="horz" lIns="58066" tIns="29033" rIns="58066" bIns="29033" rtlCol="0" anchor="t"/>
          <a:lstStyle>
            <a:defPPr>
              <a:defRPr lang="en-US"/>
            </a:defPPr>
            <a:lvl1pPr marL="0" algn="r" defTabSz="457200" rtl="0" eaLnBrk="1" latinLnBrk="0" hangingPunct="1">
              <a:defRPr sz="1400" b="0" i="0" kern="1200">
                <a:solidFill>
                  <a:schemeClr val="bg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889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6A115A-8011-364D-8F30-8335F478D1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632" y="774903"/>
            <a:ext cx="9587369" cy="857633"/>
          </a:xfrm>
          <a:prstGeom prst="rect">
            <a:avLst/>
          </a:prstGeom>
        </p:spPr>
        <p:txBody>
          <a:bodyPr anchor="t"/>
          <a:lstStyle>
            <a:lvl1pPr>
              <a:defRPr sz="2921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Kleiner 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876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EduIT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7150110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31800" y="2024064"/>
            <a:ext cx="5472000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 marL="1077913" indent="-177800"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88021" y="2024064"/>
            <a:ext cx="5472179" cy="4213225"/>
          </a:xfrm>
        </p:spPr>
        <p:txBody>
          <a:bodyPr lIns="140400" rIns="0"/>
          <a:lstStyle>
            <a:lvl1pPr>
              <a:lnSpc>
                <a:spcPct val="100000"/>
              </a:lnSpc>
              <a:spcBef>
                <a:spcPts val="500"/>
              </a:spcBef>
              <a:defRPr sz="2000"/>
            </a:lvl1pPr>
            <a:lvl2pPr>
              <a:lnSpc>
                <a:spcPct val="100000"/>
              </a:lnSpc>
              <a:spcBef>
                <a:spcPts val="400"/>
              </a:spcBef>
              <a:defRPr sz="1800"/>
            </a:lvl2pPr>
            <a:lvl3pPr>
              <a:lnSpc>
                <a:spcPct val="100000"/>
              </a:lnSpc>
              <a:spcBef>
                <a:spcPts val="400"/>
              </a:spcBef>
              <a:defRPr sz="1600"/>
            </a:lvl3pPr>
            <a:lvl4pPr>
              <a:lnSpc>
                <a:spcPct val="100000"/>
              </a:lnSpc>
              <a:spcBef>
                <a:spcPts val="400"/>
              </a:spcBef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EduIT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21250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1494EC0-F6FA-C546-B072-58B099E628BB}"/>
              </a:ext>
            </a:extLst>
          </p:cNvPr>
          <p:cNvSpPr txBox="1">
            <a:spLocks/>
          </p:cNvSpPr>
          <p:nvPr userDrawn="1"/>
        </p:nvSpPr>
        <p:spPr>
          <a:xfrm>
            <a:off x="11009294" y="6373005"/>
            <a:ext cx="498771" cy="365125"/>
          </a:xfrm>
          <a:prstGeom prst="rect">
            <a:avLst/>
          </a:prstGeom>
        </p:spPr>
        <p:txBody>
          <a:bodyPr vert="horz" lIns="58066" tIns="29033" rIns="58066" bIns="29033" rtlCol="0" anchor="t"/>
          <a:lstStyle>
            <a:defPPr>
              <a:defRPr lang="en-US"/>
            </a:defPPr>
            <a:lvl1pPr marL="0" algn="r" defTabSz="457200" rtl="0" eaLnBrk="1" latinLnBrk="0" hangingPunct="1">
              <a:defRPr sz="1400" b="0" i="0" kern="1200">
                <a:solidFill>
                  <a:schemeClr val="bg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889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864040-325B-764B-AB03-5ABC1066C6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057502"/>
            <a:ext cx="5350003" cy="2971833"/>
          </a:xfrm>
          <a:prstGeom prst="rect">
            <a:avLst/>
          </a:prstGeom>
        </p:spPr>
        <p:txBody>
          <a:bodyPr/>
          <a:lstStyle>
            <a:lvl1pPr marL="228594" marR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 sz="1905"/>
            </a:lvl1pPr>
          </a:lstStyle>
          <a:p>
            <a:pPr lvl="0"/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marL="228594" marR="0" lvl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marL="228594" marR="0" lvl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lvl="0"/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6C92CC7-C5D8-BA40-BA14-102949FEF6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32" y="2044925"/>
            <a:ext cx="4984062" cy="298441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FB4EB2-C9D0-BF46-85B5-EBFF887038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632" y="758616"/>
            <a:ext cx="10729311" cy="857633"/>
          </a:xfrm>
          <a:prstGeom prst="rect">
            <a:avLst/>
          </a:prstGeom>
        </p:spPr>
        <p:txBody>
          <a:bodyPr anchor="t"/>
          <a:lstStyle>
            <a:lvl1pPr>
              <a:defRPr sz="292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Kleiner 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780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1800" y="2024064"/>
            <a:ext cx="11328400" cy="42100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dirty="0"/>
              <a:t>Erste Ebene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CH" smtClean="0"/>
              <a:t>‹#›</a:t>
            </a:fld>
            <a:endParaRPr lang="de-CH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19282467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2772000"/>
          </a:xfrm>
          <a:solidFill>
            <a:schemeClr val="accent1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C3C296D1-2CD0-479F-A866-6EC741D229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41BE31-9613-4103-99FF-7DCFF643B3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DEB298C-798E-4D73-9DD6-F896C06530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48827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  <p15:guide id="5" pos="610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8A01615F-450E-43D0-B554-DA3FBD48DF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0" tIns="0" rIns="558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000" y="2957494"/>
            <a:ext cx="5688000" cy="2268000"/>
          </a:xfrm>
          <a:solidFill>
            <a:schemeClr val="accent6"/>
          </a:solidFill>
        </p:spPr>
        <p:txBody>
          <a:bodyPr lIns="324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03A487C-8977-4264-A8A1-D6C1DB6046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210" y="4639666"/>
            <a:ext cx="4320000" cy="46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E91D3734-CD8F-4F94-A813-570EF31C47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547D2927-4A99-4714-8EBA-F773EAA26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2953704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2D94F76-218E-49F2-87F8-05982912ED18}"/>
              </a:ext>
            </a:extLst>
          </p:cNvPr>
          <p:cNvSpPr/>
          <p:nvPr userDrawn="1"/>
        </p:nvSpPr>
        <p:spPr>
          <a:xfrm>
            <a:off x="731838" y="1016000"/>
            <a:ext cx="10728325" cy="5257800"/>
          </a:xfrm>
          <a:prstGeom prst="rect">
            <a:avLst/>
          </a:prstGeom>
          <a:solidFill>
            <a:srgbClr val="8E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940405"/>
            <a:ext cx="10188000" cy="3420000"/>
          </a:xfrm>
          <a:solidFill>
            <a:schemeClr val="accent3"/>
          </a:solidFill>
          <a:ln>
            <a:noFill/>
          </a:ln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0503E57F-F89F-431B-8D38-7CC97B7C2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4217884"/>
            <a:ext cx="864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1BEB6197-C509-4752-B57E-CEE955F5D9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4ADF7DEC-21BD-45CA-9E91-B9F58A69F6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35128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7" y="1016000"/>
            <a:ext cx="10728326" cy="5256000"/>
          </a:xfrm>
          <a:solidFill>
            <a:schemeClr val="accent6"/>
          </a:solidFill>
          <a:ln>
            <a:noFill/>
          </a:ln>
        </p:spPr>
        <p:txBody>
          <a:bodyPr lIns="324000" tIns="11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5FCAD79B-EF47-46A0-9575-229F3DAA72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5" y="5122625"/>
            <a:ext cx="10044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Bildplatzhalter 8">
            <a:extLst>
              <a:ext uri="{FF2B5EF4-FFF2-40B4-BE49-F238E27FC236}">
                <a16:creationId xmlns:a16="http://schemas.microsoft.com/office/drawing/2014/main" id="{72236FC6-C8FF-43C1-86B9-BF11234592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789A3267-E086-4EC3-A0BB-F8ECD01A5C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3090852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 – Uni Zür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2772000"/>
          </a:xfrm>
          <a:solidFill>
            <a:schemeClr val="accent2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93E2EDD-B19F-478D-BB03-AD55EC1E86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7672" y="228020"/>
            <a:ext cx="3679200" cy="552508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D364BCB8-820F-4C3A-BA37-7048A4C8D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Bildplatzhalter 8">
            <a:extLst>
              <a:ext uri="{FF2B5EF4-FFF2-40B4-BE49-F238E27FC236}">
                <a16:creationId xmlns:a16="http://schemas.microsoft.com/office/drawing/2014/main" id="{A73913C2-8DFE-4F15-B2DB-2A6D5C2670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791A1AD7-DB7D-4C75-BEFB-EB6D34D3B2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1085460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39750" indent="-539750">
              <a:buFont typeface="+mj-lt"/>
              <a:buAutoNum type="arabicPeriod"/>
              <a:defRPr/>
            </a:lvl1pPr>
            <a:lvl2pPr marL="1079500" indent="-539750">
              <a:buFont typeface="+mj-lt"/>
              <a:buAutoNum type="arabicPeriod"/>
              <a:defRPr/>
            </a:lvl2pPr>
            <a:lvl3pPr marL="1612900" indent="-533400">
              <a:buFont typeface="+mj-lt"/>
              <a:buAutoNum type="arabicPeriod"/>
              <a:defRPr/>
            </a:lvl3pPr>
            <a:lvl4pPr marL="2152650" indent="-539750">
              <a:buFont typeface="+mj-lt"/>
              <a:buAutoNum type="arabicPeriod"/>
              <a:defRPr/>
            </a:lvl4pPr>
            <a:lvl5pPr marL="2692400" indent="-539750">
              <a:buFont typeface="+mj-lt"/>
              <a:buAutoNum type="arabicPeriod"/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808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644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uss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F6D94FA-21C6-4AE0-AA4F-3A077810ED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5570135"/>
            <a:ext cx="5364164" cy="721233"/>
          </a:xfrm>
        </p:spPr>
        <p:txBody>
          <a:bodyPr anchor="b" anchorCtr="0"/>
          <a:lstStyle>
            <a:lvl1pPr marL="179388" indent="-179388">
              <a:spcBef>
                <a:spcPts val="0"/>
              </a:spcBef>
              <a:buFont typeface="+mj-lt"/>
              <a:buAutoNum type="arabicPeriod"/>
              <a:defRPr sz="800"/>
            </a:lvl1pPr>
            <a:lvl2pPr marL="266700" indent="0">
              <a:buNone/>
              <a:defRPr sz="800"/>
            </a:lvl2pPr>
            <a:lvl3pPr marL="538163" indent="0">
              <a:buNone/>
              <a:defRPr sz="800"/>
            </a:lvl3pPr>
            <a:lvl4pPr marL="804862" indent="0">
              <a:buNone/>
              <a:defRPr sz="800"/>
            </a:lvl4pPr>
            <a:lvl5pPr marL="1076325" indent="0">
              <a:buNone/>
              <a:defRPr sz="8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63164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224781"/>
            <a:ext cx="10728325" cy="1260000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  <p:grpSp>
        <p:nvGrpSpPr>
          <p:cNvPr id="10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GrpSpPr/>
          <p:nvPr/>
        </p:nvGrpSpPr>
        <p:grpSpPr>
          <a:xfrm>
            <a:off x="731837" y="6507088"/>
            <a:ext cx="984462" cy="162000"/>
            <a:chOff x="731837" y="6507088"/>
            <a:chExt cx="984462" cy="162000"/>
          </a:xfrm>
          <a:solidFill>
            <a:schemeClr val="bg1"/>
          </a:solidFill>
        </p:grpSpPr>
        <p:grpSp>
          <p:nvGrpSpPr>
            <p:cNvPr id="12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266489" y="6555186"/>
              <a:ext cx="197463" cy="110963"/>
              <a:chOff x="1266489" y="6555186"/>
              <a:chExt cx="197463" cy="110963"/>
            </a:xfrm>
            <a:grpFill/>
          </p:grpSpPr>
          <p:sp>
            <p:nvSpPr>
              <p:cNvPr id="13" name="Freihandform: Form 12">
                <a:extLst>
                  <a:ext uri="{FF2B5EF4-FFF2-40B4-BE49-F238E27FC236}">
                    <a16:creationId xmlns:a16="http://schemas.microsoft.com/office/drawing/2014/main" id="{18BB0752-F87C-44D9-A9A5-97AF1DEDA1AE}"/>
                  </a:ext>
                </a:extLst>
              </p:cNvPr>
              <p:cNvSpPr/>
              <p:nvPr/>
            </p:nvSpPr>
            <p:spPr>
              <a:xfrm>
                <a:off x="1266489" y="6556934"/>
                <a:ext cx="95902" cy="109216"/>
              </a:xfrm>
              <a:custGeom>
                <a:avLst/>
                <a:gdLst>
                  <a:gd name="connsiteX0" fmla="*/ 66742 w 95902"/>
                  <a:gd name="connsiteY0" fmla="*/ 65797 h 109216"/>
                  <a:gd name="connsiteX1" fmla="*/ 35339 w 95902"/>
                  <a:gd name="connsiteY1" fmla="*/ 95082 h 109216"/>
                  <a:gd name="connsiteX2" fmla="*/ 15953 w 95902"/>
                  <a:gd name="connsiteY2" fmla="*/ 79537 h 109216"/>
                  <a:gd name="connsiteX3" fmla="*/ 15899 w 95902"/>
                  <a:gd name="connsiteY3" fmla="*/ 76265 h 109216"/>
                  <a:gd name="connsiteX4" fmla="*/ 16896 w 95902"/>
                  <a:gd name="connsiteY4" fmla="*/ 66295 h 109216"/>
                  <a:gd name="connsiteX5" fmla="*/ 30230 w 95902"/>
                  <a:gd name="connsiteY5" fmla="*/ 0 h 109216"/>
                  <a:gd name="connsiteX6" fmla="*/ 30230 w 95902"/>
                  <a:gd name="connsiteY6" fmla="*/ 0 h 109216"/>
                  <a:gd name="connsiteX7" fmla="*/ 14528 w 95902"/>
                  <a:gd name="connsiteY7" fmla="*/ 0 h 109216"/>
                  <a:gd name="connsiteX8" fmla="*/ 1194 w 95902"/>
                  <a:gd name="connsiteY8" fmla="*/ 67791 h 109216"/>
                  <a:gd name="connsiteX9" fmla="*/ 1194 w 95902"/>
                  <a:gd name="connsiteY9" fmla="*/ 68788 h 109216"/>
                  <a:gd name="connsiteX10" fmla="*/ 73 w 95902"/>
                  <a:gd name="connsiteY10" fmla="*/ 78508 h 109216"/>
                  <a:gd name="connsiteX11" fmla="*/ 26638 w 95902"/>
                  <a:gd name="connsiteY11" fmla="*/ 109122 h 109216"/>
                  <a:gd name="connsiteX12" fmla="*/ 29980 w 95902"/>
                  <a:gd name="connsiteY12" fmla="*/ 109163 h 109216"/>
                  <a:gd name="connsiteX13" fmla="*/ 61384 w 95902"/>
                  <a:gd name="connsiteY13" fmla="*/ 96702 h 109216"/>
                  <a:gd name="connsiteX14" fmla="*/ 59265 w 95902"/>
                  <a:gd name="connsiteY14" fmla="*/ 107917 h 109216"/>
                  <a:gd name="connsiteX15" fmla="*/ 59265 w 95902"/>
                  <a:gd name="connsiteY15" fmla="*/ 107917 h 109216"/>
                  <a:gd name="connsiteX16" fmla="*/ 74842 w 95902"/>
                  <a:gd name="connsiteY16" fmla="*/ 107917 h 109216"/>
                  <a:gd name="connsiteX17" fmla="*/ 95902 w 95902"/>
                  <a:gd name="connsiteY17" fmla="*/ 0 h 109216"/>
                  <a:gd name="connsiteX18" fmla="*/ 95902 w 95902"/>
                  <a:gd name="connsiteY18" fmla="*/ 0 h 109216"/>
                  <a:gd name="connsiteX19" fmla="*/ 79951 w 95902"/>
                  <a:gd name="connsiteY19" fmla="*/ 0 h 10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5902" h="109216">
                    <a:moveTo>
                      <a:pt x="66742" y="65797"/>
                    </a:moveTo>
                    <a:cubicBezTo>
                      <a:pt x="65228" y="82115"/>
                      <a:pt x="51723" y="94709"/>
                      <a:pt x="35339" y="95082"/>
                    </a:cubicBezTo>
                    <a:cubicBezTo>
                      <a:pt x="25692" y="96142"/>
                      <a:pt x="17013" y="89183"/>
                      <a:pt x="15953" y="79537"/>
                    </a:cubicBezTo>
                    <a:cubicBezTo>
                      <a:pt x="15833" y="78450"/>
                      <a:pt x="15814" y="77355"/>
                      <a:pt x="15899" y="76265"/>
                    </a:cubicBezTo>
                    <a:cubicBezTo>
                      <a:pt x="15976" y="72921"/>
                      <a:pt x="16309" y="69588"/>
                      <a:pt x="16896" y="66295"/>
                    </a:cubicBezTo>
                    <a:lnTo>
                      <a:pt x="30230" y="0"/>
                    </a:lnTo>
                    <a:lnTo>
                      <a:pt x="30230" y="0"/>
                    </a:lnTo>
                    <a:lnTo>
                      <a:pt x="14528" y="0"/>
                    </a:lnTo>
                    <a:lnTo>
                      <a:pt x="1194" y="67791"/>
                    </a:lnTo>
                    <a:lnTo>
                      <a:pt x="1194" y="68788"/>
                    </a:lnTo>
                    <a:cubicBezTo>
                      <a:pt x="472" y="71978"/>
                      <a:pt x="95" y="75237"/>
                      <a:pt x="73" y="78508"/>
                    </a:cubicBezTo>
                    <a:cubicBezTo>
                      <a:pt x="-1045" y="94298"/>
                      <a:pt x="10848" y="108004"/>
                      <a:pt x="26638" y="109122"/>
                    </a:cubicBezTo>
                    <a:cubicBezTo>
                      <a:pt x="27751" y="109200"/>
                      <a:pt x="28866" y="109214"/>
                      <a:pt x="29980" y="109163"/>
                    </a:cubicBezTo>
                    <a:cubicBezTo>
                      <a:pt x="41760" y="109765"/>
                      <a:pt x="53221" y="105218"/>
                      <a:pt x="61384" y="96702"/>
                    </a:cubicBezTo>
                    <a:lnTo>
                      <a:pt x="59265" y="107917"/>
                    </a:lnTo>
                    <a:lnTo>
                      <a:pt x="59265" y="107917"/>
                    </a:lnTo>
                    <a:lnTo>
                      <a:pt x="74842" y="107917"/>
                    </a:lnTo>
                    <a:lnTo>
                      <a:pt x="95902" y="0"/>
                    </a:lnTo>
                    <a:lnTo>
                      <a:pt x="95902" y="0"/>
                    </a:lnTo>
                    <a:lnTo>
                      <a:pt x="79951" y="0"/>
                    </a:lnTo>
                    <a:close/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4" name="Freihandform: Form 13">
                <a:extLst>
                  <a:ext uri="{FF2B5EF4-FFF2-40B4-BE49-F238E27FC236}">
                    <a16:creationId xmlns:a16="http://schemas.microsoft.com/office/drawing/2014/main" id="{ED44DE23-7081-4AC9-BF06-502BEC71C004}"/>
                  </a:ext>
                </a:extLst>
              </p:cNvPr>
              <p:cNvSpPr/>
              <p:nvPr/>
            </p:nvSpPr>
            <p:spPr>
              <a:xfrm>
                <a:off x="1376472" y="6555186"/>
                <a:ext cx="87480" cy="109664"/>
              </a:xfrm>
              <a:custGeom>
                <a:avLst/>
                <a:gdLst>
                  <a:gd name="connsiteX0" fmla="*/ 64302 w 87480"/>
                  <a:gd name="connsiteY0" fmla="*/ 3 h 109664"/>
                  <a:gd name="connsiteX1" fmla="*/ 34518 w 87480"/>
                  <a:gd name="connsiteY1" fmla="*/ 14209 h 109664"/>
                  <a:gd name="connsiteX2" fmla="*/ 36886 w 87480"/>
                  <a:gd name="connsiteY2" fmla="*/ 1747 h 109664"/>
                  <a:gd name="connsiteX3" fmla="*/ 36886 w 87480"/>
                  <a:gd name="connsiteY3" fmla="*/ 1747 h 109664"/>
                  <a:gd name="connsiteX4" fmla="*/ 21434 w 87480"/>
                  <a:gd name="connsiteY4" fmla="*/ 1747 h 109664"/>
                  <a:gd name="connsiteX5" fmla="*/ 0 w 87480"/>
                  <a:gd name="connsiteY5" fmla="*/ 109664 h 109664"/>
                  <a:gd name="connsiteX6" fmla="*/ 0 w 87480"/>
                  <a:gd name="connsiteY6" fmla="*/ 109664 h 109664"/>
                  <a:gd name="connsiteX7" fmla="*/ 15826 w 87480"/>
                  <a:gd name="connsiteY7" fmla="*/ 109664 h 109664"/>
                  <a:gd name="connsiteX8" fmla="*/ 28288 w 87480"/>
                  <a:gd name="connsiteY8" fmla="*/ 43493 h 109664"/>
                  <a:gd name="connsiteX9" fmla="*/ 59940 w 87480"/>
                  <a:gd name="connsiteY9" fmla="*/ 14209 h 109664"/>
                  <a:gd name="connsiteX10" fmla="*/ 75019 w 87480"/>
                  <a:gd name="connsiteY10" fmla="*/ 21810 h 109664"/>
                  <a:gd name="connsiteX11" fmla="*/ 75019 w 87480"/>
                  <a:gd name="connsiteY11" fmla="*/ 21810 h 109664"/>
                  <a:gd name="connsiteX12" fmla="*/ 87480 w 87480"/>
                  <a:gd name="connsiteY12" fmla="*/ 10346 h 109664"/>
                  <a:gd name="connsiteX13" fmla="*/ 87480 w 87480"/>
                  <a:gd name="connsiteY13" fmla="*/ 10346 h 109664"/>
                  <a:gd name="connsiteX14" fmla="*/ 63928 w 87480"/>
                  <a:gd name="connsiteY14" fmla="*/ 252 h 109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480" h="109664">
                    <a:moveTo>
                      <a:pt x="64302" y="3"/>
                    </a:moveTo>
                    <a:cubicBezTo>
                      <a:pt x="52709" y="-136"/>
                      <a:pt x="41706" y="5111"/>
                      <a:pt x="34518" y="14209"/>
                    </a:cubicBezTo>
                    <a:lnTo>
                      <a:pt x="36886" y="1747"/>
                    </a:lnTo>
                    <a:lnTo>
                      <a:pt x="36886" y="1747"/>
                    </a:lnTo>
                    <a:lnTo>
                      <a:pt x="21434" y="1747"/>
                    </a:lnTo>
                    <a:lnTo>
                      <a:pt x="0" y="109664"/>
                    </a:lnTo>
                    <a:lnTo>
                      <a:pt x="0" y="109664"/>
                    </a:lnTo>
                    <a:lnTo>
                      <a:pt x="15826" y="109664"/>
                    </a:lnTo>
                    <a:lnTo>
                      <a:pt x="28288" y="43493"/>
                    </a:lnTo>
                    <a:cubicBezTo>
                      <a:pt x="30515" y="27438"/>
                      <a:pt x="43760" y="15183"/>
                      <a:pt x="59940" y="14209"/>
                    </a:cubicBezTo>
                    <a:cubicBezTo>
                      <a:pt x="65919" y="14072"/>
                      <a:pt x="71573" y="16922"/>
                      <a:pt x="75019" y="21810"/>
                    </a:cubicBezTo>
                    <a:lnTo>
                      <a:pt x="75019" y="21810"/>
                    </a:lnTo>
                    <a:lnTo>
                      <a:pt x="87480" y="10346"/>
                    </a:lnTo>
                    <a:lnTo>
                      <a:pt x="87480" y="10346"/>
                    </a:lnTo>
                    <a:cubicBezTo>
                      <a:pt x="81552" y="3603"/>
                      <a:pt x="72899" y="-105"/>
                      <a:pt x="63928" y="2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8C24FD2-AEE2-43CA-8EB3-8E646C2E5E46}"/>
                </a:ext>
              </a:extLst>
            </p:cNvPr>
            <p:cNvSpPr/>
            <p:nvPr/>
          </p:nvSpPr>
          <p:spPr>
            <a:xfrm>
              <a:off x="1159517" y="6556560"/>
              <a:ext cx="96452" cy="108166"/>
            </a:xfrm>
            <a:custGeom>
              <a:avLst/>
              <a:gdLst>
                <a:gd name="connsiteX0" fmla="*/ 23303 w 96452"/>
                <a:gd name="connsiteY0" fmla="*/ 0 h 108166"/>
                <a:gd name="connsiteX1" fmla="*/ 20562 w 96452"/>
                <a:gd name="connsiteY1" fmla="*/ 13708 h 108166"/>
                <a:gd name="connsiteX2" fmla="*/ 20562 w 96452"/>
                <a:gd name="connsiteY2" fmla="*/ 13957 h 108166"/>
                <a:gd name="connsiteX3" fmla="*/ 74271 w 96452"/>
                <a:gd name="connsiteY3" fmla="*/ 13957 h 108166"/>
                <a:gd name="connsiteX4" fmla="*/ 2742 w 96452"/>
                <a:gd name="connsiteY4" fmla="*/ 94957 h 108166"/>
                <a:gd name="connsiteX5" fmla="*/ 2617 w 96452"/>
                <a:gd name="connsiteY5" fmla="*/ 94957 h 108166"/>
                <a:gd name="connsiteX6" fmla="*/ 0 w 96452"/>
                <a:gd name="connsiteY6" fmla="*/ 108166 h 108166"/>
                <a:gd name="connsiteX7" fmla="*/ 76265 w 96452"/>
                <a:gd name="connsiteY7" fmla="*/ 108166 h 108166"/>
                <a:gd name="connsiteX8" fmla="*/ 79006 w 96452"/>
                <a:gd name="connsiteY8" fmla="*/ 94209 h 108166"/>
                <a:gd name="connsiteX9" fmla="*/ 21932 w 96452"/>
                <a:gd name="connsiteY9" fmla="*/ 94209 h 108166"/>
                <a:gd name="connsiteX10" fmla="*/ 93835 w 96452"/>
                <a:gd name="connsiteY10" fmla="*/ 13209 h 108166"/>
                <a:gd name="connsiteX11" fmla="*/ 93835 w 96452"/>
                <a:gd name="connsiteY11" fmla="*/ 13209 h 108166"/>
                <a:gd name="connsiteX12" fmla="*/ 96452 w 96452"/>
                <a:gd name="connsiteY12" fmla="*/ 0 h 108166"/>
                <a:gd name="connsiteX13" fmla="*/ 23303 w 96452"/>
                <a:gd name="connsiteY13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452" h="108166">
                  <a:moveTo>
                    <a:pt x="23303" y="0"/>
                  </a:moveTo>
                  <a:lnTo>
                    <a:pt x="20562" y="13708"/>
                  </a:lnTo>
                  <a:lnTo>
                    <a:pt x="20562" y="13957"/>
                  </a:lnTo>
                  <a:lnTo>
                    <a:pt x="74271" y="13957"/>
                  </a:lnTo>
                  <a:lnTo>
                    <a:pt x="2742" y="94957"/>
                  </a:lnTo>
                  <a:lnTo>
                    <a:pt x="2617" y="94957"/>
                  </a:lnTo>
                  <a:lnTo>
                    <a:pt x="0" y="108166"/>
                  </a:lnTo>
                  <a:lnTo>
                    <a:pt x="76265" y="108166"/>
                  </a:lnTo>
                  <a:lnTo>
                    <a:pt x="79006" y="94209"/>
                  </a:lnTo>
                  <a:lnTo>
                    <a:pt x="21932" y="94209"/>
                  </a:lnTo>
                  <a:lnTo>
                    <a:pt x="93835" y="13209"/>
                  </a:lnTo>
                  <a:lnTo>
                    <a:pt x="93835" y="13209"/>
                  </a:lnTo>
                  <a:lnTo>
                    <a:pt x="96452" y="0"/>
                  </a:lnTo>
                  <a:lnTo>
                    <a:pt x="2330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EE7F6F4-4D2C-45B3-A061-9606B2BD36A7}"/>
                </a:ext>
              </a:extLst>
            </p:cNvPr>
            <p:cNvSpPr/>
            <p:nvPr/>
          </p:nvSpPr>
          <p:spPr>
            <a:xfrm>
              <a:off x="1466445" y="6556560"/>
              <a:ext cx="37259" cy="108166"/>
            </a:xfrm>
            <a:custGeom>
              <a:avLst/>
              <a:gdLst>
                <a:gd name="connsiteX0" fmla="*/ 21683 w 37259"/>
                <a:gd name="connsiteY0" fmla="*/ 0 h 108166"/>
                <a:gd name="connsiteX1" fmla="*/ 0 w 37259"/>
                <a:gd name="connsiteY1" fmla="*/ 107917 h 108166"/>
                <a:gd name="connsiteX2" fmla="*/ 0 w 37259"/>
                <a:gd name="connsiteY2" fmla="*/ 108166 h 108166"/>
                <a:gd name="connsiteX3" fmla="*/ 15702 w 37259"/>
                <a:gd name="connsiteY3" fmla="*/ 108166 h 108166"/>
                <a:gd name="connsiteX4" fmla="*/ 37260 w 37259"/>
                <a:gd name="connsiteY4" fmla="*/ 0 h 108166"/>
                <a:gd name="connsiteX5" fmla="*/ 21683 w 37259"/>
                <a:gd name="connsiteY5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59" h="108166">
                  <a:moveTo>
                    <a:pt x="21683" y="0"/>
                  </a:moveTo>
                  <a:lnTo>
                    <a:pt x="0" y="107917"/>
                  </a:lnTo>
                  <a:lnTo>
                    <a:pt x="0" y="108166"/>
                  </a:lnTo>
                  <a:lnTo>
                    <a:pt x="15702" y="108166"/>
                  </a:lnTo>
                  <a:lnTo>
                    <a:pt x="37260" y="0"/>
                  </a:lnTo>
                  <a:lnTo>
                    <a:pt x="2168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grpSp>
          <p:nvGrpSpPr>
            <p:cNvPr id="17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518879" y="6507337"/>
              <a:ext cx="191395" cy="158803"/>
              <a:chOff x="1518879" y="6507337"/>
              <a:chExt cx="191395" cy="158803"/>
            </a:xfrm>
            <a:grpFill/>
          </p:grpSpPr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B2186F78-5D28-4695-8B1C-5A3F1A53AAB3}"/>
                  </a:ext>
                </a:extLst>
              </p:cNvPr>
              <p:cNvSpPr/>
              <p:nvPr/>
            </p:nvSpPr>
            <p:spPr>
              <a:xfrm>
                <a:off x="1614114" y="6507337"/>
                <a:ext cx="96160" cy="157638"/>
              </a:xfrm>
              <a:custGeom>
                <a:avLst/>
                <a:gdLst>
                  <a:gd name="connsiteX0" fmla="*/ 66046 w 96160"/>
                  <a:gd name="connsiteY0" fmla="*/ 47852 h 157638"/>
                  <a:gd name="connsiteX1" fmla="*/ 35142 w 96160"/>
                  <a:gd name="connsiteY1" fmla="*/ 60314 h 157638"/>
                  <a:gd name="connsiteX2" fmla="*/ 47603 w 96160"/>
                  <a:gd name="connsiteY2" fmla="*/ 0 h 157638"/>
                  <a:gd name="connsiteX3" fmla="*/ 31652 w 96160"/>
                  <a:gd name="connsiteY3" fmla="*/ 0 h 157638"/>
                  <a:gd name="connsiteX4" fmla="*/ 0 w 96160"/>
                  <a:gd name="connsiteY4" fmla="*/ 157389 h 157638"/>
                  <a:gd name="connsiteX5" fmla="*/ 15701 w 96160"/>
                  <a:gd name="connsiteY5" fmla="*/ 157389 h 157638"/>
                  <a:gd name="connsiteX6" fmla="*/ 28911 w 96160"/>
                  <a:gd name="connsiteY6" fmla="*/ 91218 h 157638"/>
                  <a:gd name="connsiteX7" fmla="*/ 60563 w 96160"/>
                  <a:gd name="connsiteY7" fmla="*/ 62058 h 157638"/>
                  <a:gd name="connsiteX8" fmla="*/ 79837 w 96160"/>
                  <a:gd name="connsiteY8" fmla="*/ 77742 h 157638"/>
                  <a:gd name="connsiteX9" fmla="*/ 79878 w 96160"/>
                  <a:gd name="connsiteY9" fmla="*/ 80875 h 157638"/>
                  <a:gd name="connsiteX10" fmla="*/ 78757 w 96160"/>
                  <a:gd name="connsiteY10" fmla="*/ 90969 h 157638"/>
                  <a:gd name="connsiteX11" fmla="*/ 65423 w 96160"/>
                  <a:gd name="connsiteY11" fmla="*/ 157638 h 157638"/>
                  <a:gd name="connsiteX12" fmla="*/ 81125 w 96160"/>
                  <a:gd name="connsiteY12" fmla="*/ 157638 h 157638"/>
                  <a:gd name="connsiteX13" fmla="*/ 94957 w 96160"/>
                  <a:gd name="connsiteY13" fmla="*/ 89474 h 157638"/>
                  <a:gd name="connsiteX14" fmla="*/ 96078 w 96160"/>
                  <a:gd name="connsiteY14" fmla="*/ 78757 h 157638"/>
                  <a:gd name="connsiteX15" fmla="*/ 69522 w 96160"/>
                  <a:gd name="connsiteY15" fmla="*/ 47902 h 157638"/>
                  <a:gd name="connsiteX16" fmla="*/ 66046 w 96160"/>
                  <a:gd name="connsiteY16" fmla="*/ 47852 h 1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160" h="157638">
                    <a:moveTo>
                      <a:pt x="66046" y="47852"/>
                    </a:moveTo>
                    <a:cubicBezTo>
                      <a:pt x="54431" y="47363"/>
                      <a:pt x="43168" y="51904"/>
                      <a:pt x="35142" y="60314"/>
                    </a:cubicBezTo>
                    <a:lnTo>
                      <a:pt x="47603" y="0"/>
                    </a:lnTo>
                    <a:lnTo>
                      <a:pt x="31652" y="0"/>
                    </a:lnTo>
                    <a:lnTo>
                      <a:pt x="0" y="157389"/>
                    </a:lnTo>
                    <a:lnTo>
                      <a:pt x="15701" y="157389"/>
                    </a:lnTo>
                    <a:lnTo>
                      <a:pt x="28911" y="91218"/>
                    </a:lnTo>
                    <a:cubicBezTo>
                      <a:pt x="30603" y="74910"/>
                      <a:pt x="44170" y="62411"/>
                      <a:pt x="60563" y="62058"/>
                    </a:cubicBezTo>
                    <a:cubicBezTo>
                      <a:pt x="70216" y="61067"/>
                      <a:pt x="78845" y="68088"/>
                      <a:pt x="79837" y="77742"/>
                    </a:cubicBezTo>
                    <a:cubicBezTo>
                      <a:pt x="79945" y="78783"/>
                      <a:pt x="79958" y="79832"/>
                      <a:pt x="79878" y="80875"/>
                    </a:cubicBezTo>
                    <a:cubicBezTo>
                      <a:pt x="79822" y="84268"/>
                      <a:pt x="79446" y="87647"/>
                      <a:pt x="78757" y="90969"/>
                    </a:cubicBezTo>
                    <a:lnTo>
                      <a:pt x="65423" y="157638"/>
                    </a:lnTo>
                    <a:lnTo>
                      <a:pt x="81125" y="157638"/>
                    </a:lnTo>
                    <a:lnTo>
                      <a:pt x="94957" y="89474"/>
                    </a:lnTo>
                    <a:cubicBezTo>
                      <a:pt x="95657" y="85943"/>
                      <a:pt x="96034" y="82356"/>
                      <a:pt x="96078" y="78757"/>
                    </a:cubicBezTo>
                    <a:cubicBezTo>
                      <a:pt x="97265" y="62903"/>
                      <a:pt x="85375" y="49089"/>
                      <a:pt x="69522" y="47902"/>
                    </a:cubicBezTo>
                    <a:cubicBezTo>
                      <a:pt x="68365" y="47815"/>
                      <a:pt x="67205" y="47799"/>
                      <a:pt x="66046" y="478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1FE5475E-83C3-4BE3-BBF1-FAE9A6986B3F}"/>
                  </a:ext>
                </a:extLst>
              </p:cNvPr>
              <p:cNvSpPr/>
              <p:nvPr/>
            </p:nvSpPr>
            <p:spPr>
              <a:xfrm>
                <a:off x="1518879" y="6555189"/>
                <a:ext cx="87882" cy="110951"/>
              </a:xfrm>
              <a:custGeom>
                <a:avLst/>
                <a:gdLst>
                  <a:gd name="connsiteX0" fmla="*/ 56853 w 87882"/>
                  <a:gd name="connsiteY0" fmla="*/ 0 h 110951"/>
                  <a:gd name="connsiteX1" fmla="*/ 1649 w 87882"/>
                  <a:gd name="connsiteY1" fmla="*/ 55329 h 110951"/>
                  <a:gd name="connsiteX2" fmla="*/ 153 w 87882"/>
                  <a:gd name="connsiteY2" fmla="*/ 71903 h 110951"/>
                  <a:gd name="connsiteX3" fmla="*/ 32484 w 87882"/>
                  <a:gd name="connsiteY3" fmla="*/ 110801 h 110951"/>
                  <a:gd name="connsiteX4" fmla="*/ 37538 w 87882"/>
                  <a:gd name="connsiteY4" fmla="*/ 110908 h 110951"/>
                  <a:gd name="connsiteX5" fmla="*/ 73552 w 87882"/>
                  <a:gd name="connsiteY5" fmla="*/ 95705 h 110951"/>
                  <a:gd name="connsiteX6" fmla="*/ 73552 w 87882"/>
                  <a:gd name="connsiteY6" fmla="*/ 95705 h 110951"/>
                  <a:gd name="connsiteX7" fmla="*/ 64455 w 87882"/>
                  <a:gd name="connsiteY7" fmla="*/ 84614 h 110951"/>
                  <a:gd name="connsiteX8" fmla="*/ 64455 w 87882"/>
                  <a:gd name="connsiteY8" fmla="*/ 84614 h 110951"/>
                  <a:gd name="connsiteX9" fmla="*/ 64455 w 87882"/>
                  <a:gd name="connsiteY9" fmla="*/ 84614 h 110951"/>
                  <a:gd name="connsiteX10" fmla="*/ 38535 w 87882"/>
                  <a:gd name="connsiteY10" fmla="*/ 97075 h 110951"/>
                  <a:gd name="connsiteX11" fmla="*/ 15233 w 87882"/>
                  <a:gd name="connsiteY11" fmla="*/ 75551 h 110951"/>
                  <a:gd name="connsiteX12" fmla="*/ 15356 w 87882"/>
                  <a:gd name="connsiteY12" fmla="*/ 72152 h 110951"/>
                  <a:gd name="connsiteX13" fmla="*/ 17101 w 87882"/>
                  <a:gd name="connsiteY13" fmla="*/ 55952 h 110951"/>
                  <a:gd name="connsiteX14" fmla="*/ 31058 w 87882"/>
                  <a:gd name="connsiteY14" fmla="*/ 25048 h 110951"/>
                  <a:gd name="connsiteX15" fmla="*/ 55233 w 87882"/>
                  <a:gd name="connsiteY15" fmla="*/ 14206 h 110951"/>
                  <a:gd name="connsiteX16" fmla="*/ 76293 w 87882"/>
                  <a:gd name="connsiteY16" fmla="*/ 26668 h 110951"/>
                  <a:gd name="connsiteX17" fmla="*/ 76293 w 87882"/>
                  <a:gd name="connsiteY17" fmla="*/ 26668 h 110951"/>
                  <a:gd name="connsiteX18" fmla="*/ 87883 w 87882"/>
                  <a:gd name="connsiteY18" fmla="*/ 16823 h 110951"/>
                  <a:gd name="connsiteX19" fmla="*/ 87883 w 87882"/>
                  <a:gd name="connsiteY19" fmla="*/ 16823 h 110951"/>
                  <a:gd name="connsiteX20" fmla="*/ 56729 w 87882"/>
                  <a:gd name="connsiteY20" fmla="*/ 748 h 11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7882" h="110951">
                    <a:moveTo>
                      <a:pt x="56853" y="0"/>
                    </a:moveTo>
                    <a:cubicBezTo>
                      <a:pt x="28192" y="0"/>
                      <a:pt x="8129" y="20188"/>
                      <a:pt x="1649" y="55329"/>
                    </a:cubicBezTo>
                    <a:cubicBezTo>
                      <a:pt x="671" y="60800"/>
                      <a:pt x="170" y="66345"/>
                      <a:pt x="153" y="71903"/>
                    </a:cubicBezTo>
                    <a:cubicBezTo>
                      <a:pt x="-1660" y="91572"/>
                      <a:pt x="12814" y="108987"/>
                      <a:pt x="32484" y="110801"/>
                    </a:cubicBezTo>
                    <a:cubicBezTo>
                      <a:pt x="34163" y="110955"/>
                      <a:pt x="35853" y="110991"/>
                      <a:pt x="37538" y="110908"/>
                    </a:cubicBezTo>
                    <a:cubicBezTo>
                      <a:pt x="51112" y="110955"/>
                      <a:pt x="64118" y="105465"/>
                      <a:pt x="73552" y="95705"/>
                    </a:cubicBezTo>
                    <a:lnTo>
                      <a:pt x="73552" y="95705"/>
                    </a:lnTo>
                    <a:lnTo>
                      <a:pt x="64455" y="84614"/>
                    </a:lnTo>
                    <a:lnTo>
                      <a:pt x="64455" y="84614"/>
                    </a:lnTo>
                    <a:lnTo>
                      <a:pt x="64455" y="84614"/>
                    </a:lnTo>
                    <a:cubicBezTo>
                      <a:pt x="58138" y="92466"/>
                      <a:pt x="48613" y="97045"/>
                      <a:pt x="38535" y="97075"/>
                    </a:cubicBezTo>
                    <a:cubicBezTo>
                      <a:pt x="26157" y="97566"/>
                      <a:pt x="15724" y="87929"/>
                      <a:pt x="15233" y="75551"/>
                    </a:cubicBezTo>
                    <a:cubicBezTo>
                      <a:pt x="15188" y="74416"/>
                      <a:pt x="15229" y="73280"/>
                      <a:pt x="15356" y="72152"/>
                    </a:cubicBezTo>
                    <a:cubicBezTo>
                      <a:pt x="15424" y="66709"/>
                      <a:pt x="16008" y="61285"/>
                      <a:pt x="17101" y="55952"/>
                    </a:cubicBezTo>
                    <a:cubicBezTo>
                      <a:pt x="18838" y="44568"/>
                      <a:pt x="23666" y="33878"/>
                      <a:pt x="31058" y="25048"/>
                    </a:cubicBezTo>
                    <a:cubicBezTo>
                      <a:pt x="37213" y="18167"/>
                      <a:pt x="46002" y="14225"/>
                      <a:pt x="55233" y="14206"/>
                    </a:cubicBezTo>
                    <a:cubicBezTo>
                      <a:pt x="64085" y="13892"/>
                      <a:pt x="72308" y="18758"/>
                      <a:pt x="76293" y="26668"/>
                    </a:cubicBezTo>
                    <a:lnTo>
                      <a:pt x="76293" y="26668"/>
                    </a:lnTo>
                    <a:lnTo>
                      <a:pt x="87883" y="16823"/>
                    </a:lnTo>
                    <a:lnTo>
                      <a:pt x="87883" y="16823"/>
                    </a:lnTo>
                    <a:cubicBezTo>
                      <a:pt x="81104" y="6298"/>
                      <a:pt x="69235" y="174"/>
                      <a:pt x="56729" y="748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41B77B6E-E7CB-412B-95AC-A9322C6799BB}"/>
                </a:ext>
              </a:extLst>
            </p:cNvPr>
            <p:cNvSpPr/>
            <p:nvPr/>
          </p:nvSpPr>
          <p:spPr>
            <a:xfrm>
              <a:off x="1493985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832E5C1A-13CE-49A6-B590-B6EAA5F9E1AD}"/>
                </a:ext>
              </a:extLst>
            </p:cNvPr>
            <p:cNvSpPr/>
            <p:nvPr/>
          </p:nvSpPr>
          <p:spPr>
            <a:xfrm>
              <a:off x="1340708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63AE00B0-780F-4053-8FE9-B7D321217AFF}"/>
                </a:ext>
              </a:extLst>
            </p:cNvPr>
            <p:cNvSpPr/>
            <p:nvPr/>
          </p:nvSpPr>
          <p:spPr>
            <a:xfrm>
              <a:off x="1298712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702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702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406CEAF-7399-4CCB-A322-03F0BA2532F5}"/>
                </a:ext>
              </a:extLst>
            </p:cNvPr>
            <p:cNvSpPr/>
            <p:nvPr/>
          </p:nvSpPr>
          <p:spPr>
            <a:xfrm>
              <a:off x="731837" y="6507088"/>
              <a:ext cx="417960" cy="157638"/>
            </a:xfrm>
            <a:custGeom>
              <a:avLst/>
              <a:gdLst>
                <a:gd name="connsiteX0" fmla="*/ 368612 w 417960"/>
                <a:gd name="connsiteY0" fmla="*/ 0 h 157638"/>
                <a:gd name="connsiteX1" fmla="*/ 356151 w 417960"/>
                <a:gd name="connsiteY1" fmla="*/ 61062 h 157638"/>
                <a:gd name="connsiteX2" fmla="*/ 320760 w 417960"/>
                <a:gd name="connsiteY2" fmla="*/ 61062 h 157638"/>
                <a:gd name="connsiteX3" fmla="*/ 333222 w 417960"/>
                <a:gd name="connsiteY3" fmla="*/ 0 h 157638"/>
                <a:gd name="connsiteX4" fmla="*/ 31652 w 417960"/>
                <a:gd name="connsiteY4" fmla="*/ 0 h 157638"/>
                <a:gd name="connsiteX5" fmla="*/ 0 w 417960"/>
                <a:gd name="connsiteY5" fmla="*/ 157638 h 157638"/>
                <a:gd name="connsiteX6" fmla="*/ 120254 w 417960"/>
                <a:gd name="connsiteY6" fmla="*/ 157638 h 157638"/>
                <a:gd name="connsiteX7" fmla="*/ 128105 w 417960"/>
                <a:gd name="connsiteY7" fmla="*/ 118260 h 157638"/>
                <a:gd name="connsiteX8" fmla="*/ 57074 w 417960"/>
                <a:gd name="connsiteY8" fmla="*/ 118260 h 157638"/>
                <a:gd name="connsiteX9" fmla="*/ 61435 w 417960"/>
                <a:gd name="connsiteY9" fmla="*/ 96577 h 157638"/>
                <a:gd name="connsiteX10" fmla="*/ 132342 w 417960"/>
                <a:gd name="connsiteY10" fmla="*/ 96577 h 157638"/>
                <a:gd name="connsiteX11" fmla="*/ 139569 w 417960"/>
                <a:gd name="connsiteY11" fmla="*/ 61062 h 157638"/>
                <a:gd name="connsiteX12" fmla="*/ 68538 w 417960"/>
                <a:gd name="connsiteY12" fmla="*/ 61062 h 157638"/>
                <a:gd name="connsiteX13" fmla="*/ 72900 w 417960"/>
                <a:gd name="connsiteY13" fmla="*/ 39378 h 157638"/>
                <a:gd name="connsiteX14" fmla="*/ 185303 w 417960"/>
                <a:gd name="connsiteY14" fmla="*/ 39378 h 157638"/>
                <a:gd name="connsiteX15" fmla="*/ 161626 w 417960"/>
                <a:gd name="connsiteY15" fmla="*/ 157638 h 157638"/>
                <a:gd name="connsiteX16" fmla="*/ 210849 w 417960"/>
                <a:gd name="connsiteY16" fmla="*/ 157638 h 157638"/>
                <a:gd name="connsiteX17" fmla="*/ 234651 w 417960"/>
                <a:gd name="connsiteY17" fmla="*/ 39378 h 157638"/>
                <a:gd name="connsiteX18" fmla="*/ 276023 w 417960"/>
                <a:gd name="connsiteY18" fmla="*/ 39378 h 157638"/>
                <a:gd name="connsiteX19" fmla="*/ 252222 w 417960"/>
                <a:gd name="connsiteY19" fmla="*/ 157638 h 157638"/>
                <a:gd name="connsiteX20" fmla="*/ 301569 w 417960"/>
                <a:gd name="connsiteY20" fmla="*/ 157638 h 157638"/>
                <a:gd name="connsiteX21" fmla="*/ 313657 w 417960"/>
                <a:gd name="connsiteY21" fmla="*/ 96577 h 157638"/>
                <a:gd name="connsiteX22" fmla="*/ 349172 w 417960"/>
                <a:gd name="connsiteY22" fmla="*/ 96577 h 157638"/>
                <a:gd name="connsiteX23" fmla="*/ 336960 w 417960"/>
                <a:gd name="connsiteY23" fmla="*/ 157638 h 157638"/>
                <a:gd name="connsiteX24" fmla="*/ 386308 w 417960"/>
                <a:gd name="connsiteY24" fmla="*/ 157638 h 157638"/>
                <a:gd name="connsiteX25" fmla="*/ 417960 w 417960"/>
                <a:gd name="connsiteY25" fmla="*/ 0 h 157638"/>
                <a:gd name="connsiteX26" fmla="*/ 368612 w 417960"/>
                <a:gd name="connsiteY26" fmla="*/ 0 h 15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7960" h="157638">
                  <a:moveTo>
                    <a:pt x="368612" y="0"/>
                  </a:moveTo>
                  <a:lnTo>
                    <a:pt x="356151" y="61062"/>
                  </a:lnTo>
                  <a:lnTo>
                    <a:pt x="320760" y="61062"/>
                  </a:lnTo>
                  <a:lnTo>
                    <a:pt x="333222" y="0"/>
                  </a:lnTo>
                  <a:lnTo>
                    <a:pt x="31652" y="0"/>
                  </a:lnTo>
                  <a:lnTo>
                    <a:pt x="0" y="157638"/>
                  </a:lnTo>
                  <a:lnTo>
                    <a:pt x="120254" y="157638"/>
                  </a:lnTo>
                  <a:lnTo>
                    <a:pt x="128105" y="118260"/>
                  </a:lnTo>
                  <a:lnTo>
                    <a:pt x="57074" y="118260"/>
                  </a:lnTo>
                  <a:lnTo>
                    <a:pt x="61435" y="96577"/>
                  </a:lnTo>
                  <a:lnTo>
                    <a:pt x="132342" y="96577"/>
                  </a:lnTo>
                  <a:lnTo>
                    <a:pt x="139569" y="61062"/>
                  </a:lnTo>
                  <a:lnTo>
                    <a:pt x="68538" y="61062"/>
                  </a:lnTo>
                  <a:lnTo>
                    <a:pt x="72900" y="39378"/>
                  </a:lnTo>
                  <a:lnTo>
                    <a:pt x="185303" y="39378"/>
                  </a:lnTo>
                  <a:lnTo>
                    <a:pt x="161626" y="157638"/>
                  </a:lnTo>
                  <a:lnTo>
                    <a:pt x="210849" y="157638"/>
                  </a:lnTo>
                  <a:lnTo>
                    <a:pt x="234651" y="39378"/>
                  </a:lnTo>
                  <a:lnTo>
                    <a:pt x="276023" y="39378"/>
                  </a:lnTo>
                  <a:lnTo>
                    <a:pt x="252222" y="157638"/>
                  </a:lnTo>
                  <a:lnTo>
                    <a:pt x="301569" y="157638"/>
                  </a:lnTo>
                  <a:lnTo>
                    <a:pt x="313657" y="96577"/>
                  </a:lnTo>
                  <a:lnTo>
                    <a:pt x="349172" y="96577"/>
                  </a:lnTo>
                  <a:lnTo>
                    <a:pt x="336960" y="157638"/>
                  </a:lnTo>
                  <a:lnTo>
                    <a:pt x="386308" y="157638"/>
                  </a:lnTo>
                  <a:lnTo>
                    <a:pt x="417960" y="0"/>
                  </a:lnTo>
                  <a:lnTo>
                    <a:pt x="368612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40237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1412874"/>
            <a:ext cx="10728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824452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260350"/>
            <a:ext cx="10728000" cy="6012524"/>
          </a:xfrm>
        </p:spPr>
        <p:txBody>
          <a:bodyPr tIns="21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3324798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163" y="1412875"/>
            <a:ext cx="5256000" cy="4860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040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4126062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5121800"/>
            <a:ext cx="5255999" cy="1152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9" name="Bildplatzhalter 10">
            <a:extLst>
              <a:ext uri="{FF2B5EF4-FFF2-40B4-BE49-F238E27FC236}">
                <a16:creationId xmlns:a16="http://schemas.microsoft.com/office/drawing/2014/main" id="{1AAB6914-2518-430D-BF4C-14EA51B614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4162" y="1412875"/>
            <a:ext cx="5256000" cy="3420000"/>
          </a:xfrm>
        </p:spPr>
        <p:txBody>
          <a:bodyPr tIns="90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5092EEFB-079B-4C38-A665-E52B983760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4162" y="5121800"/>
            <a:ext cx="5256001" cy="115200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818011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4166439"/>
            <a:ext cx="10728327" cy="212440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36793346-BF6B-42A8-ADE0-3AA3DC3B23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40162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FE637F68-618E-43EB-B240-4BFA26852FC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85999" y="1414800"/>
            <a:ext cx="3420000" cy="2484000"/>
          </a:xfrm>
        </p:spPr>
        <p:txBody>
          <a:bodyPr tIns="3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427941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"/>
          </a:xfrm>
        </p:spPr>
        <p:txBody>
          <a:bodyPr/>
          <a:lstStyle>
            <a:lvl1pPr marL="0" indent="0">
              <a:buNone/>
              <a:defRPr b="1"/>
            </a:lvl1pPr>
            <a:lvl2pPr marL="266700" indent="0">
              <a:buNone/>
              <a:defRPr b="1"/>
            </a:lvl2pPr>
            <a:lvl3pPr marL="538163" indent="0">
              <a:buNone/>
              <a:defRPr b="1"/>
            </a:lvl3pPr>
            <a:lvl4pPr marL="804862" indent="0">
              <a:buNone/>
              <a:defRPr b="1"/>
            </a:lvl4pPr>
            <a:lvl5pPr marL="1076325" indent="0">
              <a:buNone/>
              <a:defRPr b="1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9" name="Tabellenplatzhalter 8">
            <a:extLst>
              <a:ext uri="{FF2B5EF4-FFF2-40B4-BE49-F238E27FC236}">
                <a16:creationId xmlns:a16="http://schemas.microsoft.com/office/drawing/2014/main" id="{A1D947E6-CC00-458E-BDE1-B0877E30333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731838" y="2061398"/>
            <a:ext cx="10728325" cy="4212401"/>
          </a:xfrm>
        </p:spPr>
        <p:txBody>
          <a:bodyPr tIns="1260000"/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noProof="0"/>
              <a:t>Click icon to add table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821784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394B20FF-3667-40DF-92A1-C6CF3BBC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2135492"/>
            <a:ext cx="10728325" cy="3960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540000" indent="0">
              <a:buNone/>
              <a:defRPr>
                <a:solidFill>
                  <a:schemeClr val="bg1"/>
                </a:solidFill>
              </a:defRPr>
            </a:lvl3pPr>
            <a:lvl4pPr marL="808537" indent="0">
              <a:buNone/>
              <a:defRPr>
                <a:solidFill>
                  <a:schemeClr val="bg1"/>
                </a:solidFill>
              </a:defRPr>
            </a:lvl4pPr>
            <a:lvl5pPr marL="108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Bildplatzhalter 8">
            <a:extLst>
              <a:ext uri="{FF2B5EF4-FFF2-40B4-BE49-F238E27FC236}">
                <a16:creationId xmlns:a16="http://schemas.microsoft.com/office/drawing/2014/main" id="{794484F1-3B7F-46CE-AD0B-2310A557A9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F900572E-A73E-42BE-96FA-38ADC4E79F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98">
          <p15:clr>
            <a:srgbClr val="FBAE40"/>
          </p15:clr>
        </p15:guide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1494EC0-F6FA-C546-B072-58B099E628BB}"/>
              </a:ext>
            </a:extLst>
          </p:cNvPr>
          <p:cNvSpPr txBox="1">
            <a:spLocks/>
          </p:cNvSpPr>
          <p:nvPr userDrawn="1"/>
        </p:nvSpPr>
        <p:spPr>
          <a:xfrm>
            <a:off x="11009294" y="6373005"/>
            <a:ext cx="498771" cy="365125"/>
          </a:xfrm>
          <a:prstGeom prst="rect">
            <a:avLst/>
          </a:prstGeom>
        </p:spPr>
        <p:txBody>
          <a:bodyPr vert="horz" lIns="58066" tIns="29033" rIns="58066" bIns="29033" rtlCol="0" anchor="t"/>
          <a:lstStyle>
            <a:defPPr>
              <a:defRPr lang="en-US"/>
            </a:defPPr>
            <a:lvl1pPr marL="0" algn="r" defTabSz="457200" rtl="0" eaLnBrk="1" latinLnBrk="0" hangingPunct="1">
              <a:defRPr sz="1400" b="0" i="0" kern="1200">
                <a:solidFill>
                  <a:schemeClr val="bg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889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864040-325B-764B-AB03-5ABC1066C6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2057502"/>
            <a:ext cx="5350003" cy="2971833"/>
          </a:xfrm>
          <a:prstGeom prst="rect">
            <a:avLst/>
          </a:prstGeom>
        </p:spPr>
        <p:txBody>
          <a:bodyPr/>
          <a:lstStyle>
            <a:lvl1pPr marL="228594" marR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 sz="1905"/>
            </a:lvl1pPr>
          </a:lstStyle>
          <a:p>
            <a:pPr lvl="0"/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marL="228594" marR="0" lvl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marL="228594" marR="0" lvl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lvl="0"/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6C92CC7-C5D8-BA40-BA14-102949FEF6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632" y="2044925"/>
            <a:ext cx="4984062" cy="298441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AFB4EB2-C9D0-BF46-85B5-EBFF887038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632" y="758616"/>
            <a:ext cx="10729311" cy="857633"/>
          </a:xfrm>
          <a:prstGeom prst="rect">
            <a:avLst/>
          </a:prstGeom>
        </p:spPr>
        <p:txBody>
          <a:bodyPr anchor="t"/>
          <a:lstStyle>
            <a:lvl1pPr>
              <a:defRPr sz="292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Kleiner 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7505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leiner Titel + Aufzählungs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76A115A-8011-364D-8F30-8335F478D1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632" y="774903"/>
            <a:ext cx="9587369" cy="857633"/>
          </a:xfrm>
          <a:prstGeom prst="rect">
            <a:avLst/>
          </a:prstGeom>
        </p:spPr>
        <p:txBody>
          <a:bodyPr anchor="t"/>
          <a:lstStyle>
            <a:lvl1pPr>
              <a:defRPr sz="2921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Kleiner Titel</a:t>
            </a:r>
            <a:endParaRPr lang="en-US" dirty="0"/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86D827B4-3578-1346-9198-07B9F37C27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632" y="2057501"/>
            <a:ext cx="9587369" cy="2998893"/>
          </a:xfrm>
          <a:prstGeom prst="rect">
            <a:avLst/>
          </a:prstGeom>
        </p:spPr>
        <p:txBody>
          <a:bodyPr/>
          <a:lstStyle>
            <a:lvl1pPr marL="228594" marR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 sz="1905"/>
            </a:lvl1pPr>
          </a:lstStyle>
          <a:p>
            <a:pPr lvl="0"/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marL="228594" marR="0" lvl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marL="228594" marR="0" lvl="0" indent="-228594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Mastertextformat bearbeiten,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consectetur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dolorem</a:t>
            </a:r>
            <a:r>
              <a:rPr lang="de-DE" dirty="0"/>
              <a:t> </a:t>
            </a:r>
            <a:r>
              <a:rPr lang="de-DE" dirty="0" err="1"/>
              <a:t>sit</a:t>
            </a:r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3C63092E-877C-284A-ADC5-33E4D922E3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7652" y="5633003"/>
            <a:ext cx="2984869" cy="310931"/>
          </a:xfrm>
          <a:prstGeom prst="rect">
            <a:avLst/>
          </a:prstGeom>
        </p:spPr>
        <p:txBody>
          <a:bodyPr/>
          <a:lstStyle>
            <a:lvl1pPr marL="0" marR="0" indent="0" algn="l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None/>
              <a:tabLst/>
              <a:defRPr sz="889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 err="1"/>
              <a:t>Autor:in_Blindtext</a:t>
            </a:r>
            <a:endParaRPr lang="de-DE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AC8A36EE-AC67-4749-BDFB-C090ABFB43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25519" y="5633003"/>
            <a:ext cx="1933224" cy="265205"/>
          </a:xfrm>
          <a:prstGeom prst="rect">
            <a:avLst/>
          </a:prstGeom>
        </p:spPr>
        <p:txBody>
          <a:bodyPr/>
          <a:lstStyle>
            <a:lvl1pPr marL="0" marR="0" indent="0" algn="r" defTabSz="914375" rtl="0" eaLnBrk="1" fontAlgn="auto" latinLnBrk="0" hangingPunct="1">
              <a:lnSpc>
                <a:spcPts val="2223"/>
              </a:lnSpc>
              <a:spcBef>
                <a:spcPts val="1000"/>
              </a:spcBef>
              <a:spcAft>
                <a:spcPts val="1143"/>
              </a:spcAft>
              <a:buClrTx/>
              <a:buSzTx/>
              <a:buFont typeface="Arial" panose="020B0604020202020204" pitchFamily="34" charset="0"/>
              <a:buNone/>
              <a:tabLst/>
              <a:defRPr sz="889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9896602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EduIT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7228541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F52BC94-021D-384A-8228-A02F93E9B8E5}"/>
              </a:ext>
            </a:extLst>
          </p:cNvPr>
          <p:cNvSpPr txBox="1">
            <a:spLocks/>
          </p:cNvSpPr>
          <p:nvPr userDrawn="1"/>
        </p:nvSpPr>
        <p:spPr>
          <a:xfrm>
            <a:off x="11009294" y="6373005"/>
            <a:ext cx="498771" cy="365125"/>
          </a:xfrm>
          <a:prstGeom prst="rect">
            <a:avLst/>
          </a:prstGeom>
        </p:spPr>
        <p:txBody>
          <a:bodyPr vert="horz" lIns="58066" tIns="29033" rIns="58066" bIns="29033" rtlCol="0" anchor="t"/>
          <a:lstStyle>
            <a:defPPr>
              <a:defRPr lang="en-US"/>
            </a:defPPr>
            <a:lvl1pPr marL="0" algn="r" defTabSz="457200" rtl="0" eaLnBrk="1" latinLnBrk="0" hangingPunct="1">
              <a:defRPr sz="1400" b="0" i="0" kern="1200">
                <a:solidFill>
                  <a:schemeClr val="bg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889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6A115A-8011-364D-8F30-8335F478D1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632" y="774903"/>
            <a:ext cx="9587369" cy="857633"/>
          </a:xfrm>
          <a:prstGeom prst="rect">
            <a:avLst/>
          </a:prstGeom>
        </p:spPr>
        <p:txBody>
          <a:bodyPr anchor="t"/>
          <a:lstStyle>
            <a:lvl1pPr>
              <a:defRPr sz="2921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Kleiner 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357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31800" y="2024064"/>
            <a:ext cx="11328400" cy="42100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17.09.2026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EduIT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‹#›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3753298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Trebuchet MS"/>
                <a:cs typeface="Trebuchet MS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17.09.2026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8229F4-D04A-4D3F-B0C5-1ADC171ACFA0}" type="slidenum">
              <a:rPr lang="de-DE"/>
              <a:pPr/>
              <a:t>‹#›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EduIT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24686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42C759-601A-F10E-A852-271039B8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EDA7B-633A-B525-3D82-F3626A103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C5486-54E9-CD6F-B001-CD6458537F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CH"/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708D6-F70B-1E41-4F99-26B013AD7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CH"/>
              <a:t>EduIT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90D6D-F543-A81C-0D40-F56C083A9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3B18F0-DBFC-45F5-9C53-0A2A85647AD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065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9CEF804-E58C-481B-A606-7D35AF68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1"/>
            <a:ext cx="10728325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C6EC0D-393C-42F2-B6A7-B19C9B098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7" y="1412875"/>
            <a:ext cx="10728325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C96E51-36C9-4BEE-A761-33378A0DF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3692" y="6522444"/>
            <a:ext cx="612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1EC403-6E63-4450-AFDD-66CA49D6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71700" y="6522444"/>
            <a:ext cx="54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DFCC57-7DDC-4B2C-A6BE-862DAF9C9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7585" y="6522444"/>
            <a:ext cx="322577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06504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2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1">
          <p15:clr>
            <a:srgbClr val="F26B43"/>
          </p15:clr>
        </p15:guide>
        <p15:guide id="3" pos="7219">
          <p15:clr>
            <a:srgbClr val="F26B43"/>
          </p15:clr>
        </p15:guide>
        <p15:guide id="4" orient="horz" pos="164">
          <p15:clr>
            <a:srgbClr val="F26B43"/>
          </p15:clr>
        </p15:guide>
        <p15:guide id="5" orient="horz" pos="890">
          <p15:clr>
            <a:srgbClr val="F26B43"/>
          </p15:clr>
        </p15:guide>
        <p15:guide id="6" orient="horz" pos="4201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9CEF804-E58C-481B-A606-7D35AF68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1"/>
            <a:ext cx="10728325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C6EC0D-393C-42F2-B6A7-B19C9B098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7" y="1412875"/>
            <a:ext cx="10728325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C96E51-36C9-4BEE-A761-33378A0DF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3692" y="6522444"/>
            <a:ext cx="612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17.09.2026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1EC403-6E63-4450-AFDD-66CA49D6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71700" y="6522444"/>
            <a:ext cx="54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DFCC57-7DDC-4B2C-A6BE-862DAF9C9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7585" y="6522444"/>
            <a:ext cx="322577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75126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1">
          <p15:clr>
            <a:srgbClr val="F26B43"/>
          </p15:clr>
        </p15:guide>
        <p15:guide id="3" pos="7219">
          <p15:clr>
            <a:srgbClr val="F26B43"/>
          </p15:clr>
        </p15:guide>
        <p15:guide id="4" orient="horz" pos="164">
          <p15:clr>
            <a:srgbClr val="F26B43"/>
          </p15:clr>
        </p15:guide>
        <p15:guide id="5" orient="horz" pos="890">
          <p15:clr>
            <a:srgbClr val="F26B43"/>
          </p15:clr>
        </p15:guide>
        <p15:guide id="6" orient="horz" pos="4201">
          <p15:clr>
            <a:srgbClr val="F26B43"/>
          </p15:clr>
        </p15:guide>
        <p15:guide id="7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thz.ch/students/en/studies/byodstudium.html" TargetMode="External"/><Relationship Id="rId13" Type="http://schemas.openxmlformats.org/officeDocument/2006/relationships/hyperlink" Target="https://assessment-view.ethz.ch/views/digital-examination-with-byod-including-a-large-student-cohort/" TargetMode="External"/><Relationship Id="rId18" Type="http://schemas.openxmlformats.org/officeDocument/2006/relationships/image" Target="../media/image25.jpeg"/><Relationship Id="rId3" Type="http://schemas.openxmlformats.org/officeDocument/2006/relationships/hyperlink" Target="https://hochschulforumdigitalisierung.de/de/news/digitale-pruefungen-hochschule-whitepaper" TargetMode="External"/><Relationship Id="rId7" Type="http://schemas.openxmlformats.org/officeDocument/2006/relationships/hyperlink" Target="https://safeexambrowser.org/about_publications_en.html" TargetMode="External"/><Relationship Id="rId12" Type="http://schemas.openxmlformats.org/officeDocument/2006/relationships/hyperlink" Target="https://assessment-view.ethz.ch/views/draft-digital-examination-using-eth-computers-open-internet-open-book-format/" TargetMode="External"/><Relationship Id="rId17" Type="http://schemas.openxmlformats.org/officeDocument/2006/relationships/hyperlink" Target="https://assessment-view.ethz.ch/views/examinations-in-moodle-using-the-c-environment-with-code-expert/" TargetMode="External"/><Relationship Id="rId2" Type="http://schemas.openxmlformats.org/officeDocument/2006/relationships/image" Target="../media/image24.png"/><Relationship Id="rId16" Type="http://schemas.openxmlformats.org/officeDocument/2006/relationships/hyperlink" Target="https://assessment-view.ethz.ch/views/digital-examination-involving-a-large-student-cohort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11" Type="http://schemas.openxmlformats.org/officeDocument/2006/relationships/hyperlink" Target="https://assessment-view.ethz.ch/views/hybrid-examination-with-automated-grading-by-moodle-question-type-stack/" TargetMode="External"/><Relationship Id="rId5" Type="http://schemas.openxmlformats.org/officeDocument/2006/relationships/hyperlink" Target="https://safeexambrowser.org/" TargetMode="External"/><Relationship Id="rId15" Type="http://schemas.openxmlformats.org/officeDocument/2006/relationships/hyperlink" Target="https://assessment-view.ethz.ch/views/digital-examination-with-project-based-submissions/" TargetMode="External"/><Relationship Id="rId10" Type="http://schemas.openxmlformats.org/officeDocument/2006/relationships/hyperlink" Target="https://assessment-view.ethz.ch/" TargetMode="External"/><Relationship Id="rId4" Type="http://schemas.openxmlformats.org/officeDocument/2006/relationships/hyperlink" Target="https://hochschulforumdigitalisierung.de/en/news/white-paper-transforming-digital-assessment-higher-education" TargetMode="External"/><Relationship Id="rId9" Type="http://schemas.openxmlformats.org/officeDocument/2006/relationships/hyperlink" Target="https://blogs.ethz.ch/its/2026/04/24/safe-exam-browser-server-screen-proctoring-service/" TargetMode="External"/><Relationship Id="rId14" Type="http://schemas.openxmlformats.org/officeDocument/2006/relationships/hyperlink" Target="https://assessment-view.ethz.ch/views/digital-examination-with-molecular-structural-formula-editor-mosfeccs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platzhalter 18" descr="Ein Bild, das Gebäude, Stadt, Schloss, Turm enthält.&#10;&#10;Automatisch generierte Beschreibung">
            <a:extLst>
              <a:ext uri="{FF2B5EF4-FFF2-40B4-BE49-F238E27FC236}">
                <a16:creationId xmlns:a16="http://schemas.microsoft.com/office/drawing/2014/main" id="{882FF669-564A-4497-A386-BA8B28F256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" b="461"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C1FB292-90C1-439C-8480-EB4116CF2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2233538"/>
            <a:ext cx="10580916" cy="2772000"/>
          </a:xfrm>
        </p:spPr>
        <p:txBody>
          <a:bodyPr/>
          <a:lstStyle/>
          <a:p>
            <a:r>
              <a:rPr lang="de-CH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Digital </a:t>
            </a:r>
            <a:r>
              <a:rPr lang="de-CH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Exams</a:t>
            </a:r>
            <a:r>
              <a:rPr lang="de-CH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with</a:t>
            </a:r>
            <a:r>
              <a:rPr lang="de-CH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Moodle and </a:t>
            </a:r>
            <a:br>
              <a:rPr lang="de-CH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CH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Safe Exam Browser at ETH </a:t>
            </a:r>
            <a:r>
              <a:rPr lang="de-CH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Zurich</a:t>
            </a:r>
            <a:br>
              <a:rPr lang="de-CH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de-CH" sz="2400"/>
          </a:p>
        </p:txBody>
      </p:sp>
      <p:sp>
        <p:nvSpPr>
          <p:cNvPr id="2" name="Bildplatzhalter 1">
            <a:extLst>
              <a:ext uri="{FF2B5EF4-FFF2-40B4-BE49-F238E27FC236}">
                <a16:creationId xmlns:a16="http://schemas.microsoft.com/office/drawing/2014/main" id="{11ADABBC-2742-48DB-BA2B-E411F07CEE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171C1F6-869F-40B1-8975-92FF2042F4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5" y="4517409"/>
            <a:ext cx="9502400" cy="488129"/>
          </a:xfrm>
        </p:spPr>
        <p:txBody>
          <a:bodyPr/>
          <a:lstStyle/>
          <a:p>
            <a:r>
              <a:rPr lang="de-DE" sz="1400" b="1"/>
              <a:t>Alexander Karemaker &amp; Daniel Schneider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6B18E6F-BDD9-4B0B-9B9E-C25187E0E1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anchor="t"/>
          <a:lstStyle/>
          <a:p>
            <a:r>
              <a:rPr lang="de-DE"/>
              <a:t>Educational IT-Services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3616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52AF-F19D-405C-AD5F-7D94B96A5CC3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486" y="2006086"/>
            <a:ext cx="9144000" cy="2171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8877" y="3082780"/>
            <a:ext cx="5482376" cy="2814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0049" y="983306"/>
            <a:ext cx="3972545" cy="2646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59544" y="2976656"/>
            <a:ext cx="4096993" cy="2732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0915" y="834105"/>
            <a:ext cx="4554850" cy="30380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8987851" y="5709351"/>
            <a:ext cx="16177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Images: Alessandro Della Bella</a:t>
            </a:r>
          </a:p>
        </p:txBody>
      </p:sp>
      <p:pic>
        <p:nvPicPr>
          <p:cNvPr id="14" name="Grafi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169" y="799404"/>
            <a:ext cx="7888788" cy="5259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258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439DD-E417-5F46-3603-1CBA24CF7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4FF73-23AF-EE7C-B107-B60376975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533D5-FE1E-09E7-E4D1-CFE5B0D2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52AF-F19D-405C-AD5F-7D94B96A5CC3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6E7B97-B97B-CDC8-38DB-9B84A3B71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447" y="539445"/>
            <a:ext cx="6201103" cy="57089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177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ABE34EF-0010-40E0-D9EA-2BAE513FF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459" y="1710803"/>
            <a:ext cx="2440399" cy="25657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9FE0A4-BB3E-D931-695E-39E52B84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Resource</a:t>
            </a:r>
            <a:r>
              <a:rPr lang="de-CH"/>
              <a:t>-Access and Secure </a:t>
            </a:r>
            <a:r>
              <a:rPr lang="de-CH" err="1"/>
              <a:t>Examinations</a:t>
            </a:r>
            <a:r>
              <a:rPr lang="de-CH"/>
              <a:t>: </a:t>
            </a:r>
            <a:r>
              <a:rPr lang="de-CH" err="1"/>
              <a:t>Three</a:t>
            </a:r>
            <a:r>
              <a:rPr lang="de-CH"/>
              <a:t> Basic Scenarios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3B96A-1E2A-3BD7-A368-207137A0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17A9D-E55E-1CB7-9A74-9B28A90E9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5F6CA-CE8F-DBE4-0F8E-915271B8E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52AF-F19D-405C-AD5F-7D94B96A5CC3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2C4D62-969B-F265-9D36-3C63121C83A5}"/>
              </a:ext>
            </a:extLst>
          </p:cNvPr>
          <p:cNvGrpSpPr/>
          <p:nvPr/>
        </p:nvGrpSpPr>
        <p:grpSpPr>
          <a:xfrm>
            <a:off x="4499309" y="1859024"/>
            <a:ext cx="2959626" cy="2964152"/>
            <a:chOff x="4605041" y="1152049"/>
            <a:chExt cx="2959626" cy="29641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5CF685-D081-CC14-CC2C-4AD1EE035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4655" y="1187174"/>
              <a:ext cx="2440399" cy="2565701"/>
            </a:xfrm>
            <a:prstGeom prst="rect">
              <a:avLst/>
            </a:prstGeom>
          </p:spPr>
        </p:pic>
        <p:sp>
          <p:nvSpPr>
            <p:cNvPr id="12" name="Partial Circle 11">
              <a:extLst>
                <a:ext uri="{FF2B5EF4-FFF2-40B4-BE49-F238E27FC236}">
                  <a16:creationId xmlns:a16="http://schemas.microsoft.com/office/drawing/2014/main" id="{B61633B3-B7F1-BFBD-AD03-3486E5464C51}"/>
                </a:ext>
              </a:extLst>
            </p:cNvPr>
            <p:cNvSpPr/>
            <p:nvPr/>
          </p:nvSpPr>
          <p:spPr>
            <a:xfrm rot="20128499">
              <a:off x="4605041" y="1152049"/>
              <a:ext cx="2959626" cy="2959626"/>
            </a:xfrm>
            <a:prstGeom prst="pie">
              <a:avLst>
                <a:gd name="adj1" fmla="val 19965870"/>
                <a:gd name="adj2" fmla="val 16523325"/>
              </a:avLst>
            </a:prstGeom>
            <a:solidFill>
              <a:srgbClr val="FFFFFF">
                <a:alpha val="94902"/>
              </a:srgbClr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Partial Circle 12">
              <a:extLst>
                <a:ext uri="{FF2B5EF4-FFF2-40B4-BE49-F238E27FC236}">
                  <a16:creationId xmlns:a16="http://schemas.microsoft.com/office/drawing/2014/main" id="{B0D89DB4-D246-F24D-A84A-AF97CFCED41E}"/>
                </a:ext>
              </a:extLst>
            </p:cNvPr>
            <p:cNvSpPr/>
            <p:nvPr/>
          </p:nvSpPr>
          <p:spPr>
            <a:xfrm rot="2753185">
              <a:off x="4608752" y="1163999"/>
              <a:ext cx="2952202" cy="2952202"/>
            </a:xfrm>
            <a:prstGeom prst="pie">
              <a:avLst>
                <a:gd name="adj1" fmla="val 12302273"/>
                <a:gd name="adj2" fmla="val 15741839"/>
              </a:avLst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B92B8AC-24E4-929F-9C59-D8433A26282E}"/>
              </a:ext>
            </a:extLst>
          </p:cNvPr>
          <p:cNvSpPr txBox="1"/>
          <p:nvPr/>
        </p:nvSpPr>
        <p:spPr>
          <a:xfrm>
            <a:off x="4283676" y="4083904"/>
            <a:ext cx="3624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Partial Lockdown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 to Select Resources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EC16D5-71B5-9C40-60D6-BDDE9A26FE95}"/>
              </a:ext>
            </a:extLst>
          </p:cNvPr>
          <p:cNvSpPr txBox="1"/>
          <p:nvPr/>
        </p:nvSpPr>
        <p:spPr>
          <a:xfrm>
            <a:off x="1459485" y="4206541"/>
            <a:ext cx="1968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Locked</a:t>
            </a:r>
            <a:r>
              <a: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-Down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4B519C-EA6A-40A6-FA2E-97ED88DA3173}"/>
              </a:ext>
            </a:extLst>
          </p:cNvPr>
          <p:cNvSpPr txBox="1"/>
          <p:nvPr/>
        </p:nvSpPr>
        <p:spPr>
          <a:xfrm>
            <a:off x="2139697" y="992618"/>
            <a:ext cx="8691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0" b="1" i="0" u="none" strike="noStrike" kern="1200" cap="none" spc="0" normalizeH="0" baseline="0" noProof="0">
                <a:ln w="28575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</a:t>
            </a: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C1D21FCF-325E-7FF8-C773-4AF297DC9B59}"/>
              </a:ext>
            </a:extLst>
          </p:cNvPr>
          <p:cNvSpPr/>
          <p:nvPr/>
        </p:nvSpPr>
        <p:spPr>
          <a:xfrm rot="5400000">
            <a:off x="5899993" y="207771"/>
            <a:ext cx="395416" cy="9658148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536616-FB86-098A-040B-39EB0AD1FCDB}"/>
              </a:ext>
            </a:extLst>
          </p:cNvPr>
          <p:cNvSpPr txBox="1"/>
          <p:nvPr/>
        </p:nvSpPr>
        <p:spPr>
          <a:xfrm>
            <a:off x="3849226" y="5443483"/>
            <a:ext cx="4493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Ensure</a:t>
            </a: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original </a:t>
            </a:r>
            <a:r>
              <a:rPr kumimoji="0" lang="de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</a:t>
            </a: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contributions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Prevent </a:t>
            </a:r>
            <a:r>
              <a:rPr kumimoji="0" lang="de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ghostwriting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Control </a:t>
            </a:r>
            <a:r>
              <a:rPr kumimoji="0" lang="de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</a:t>
            </a: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20575B8-4CD2-975B-3E65-34F44C0D45FB}"/>
              </a:ext>
            </a:extLst>
          </p:cNvPr>
          <p:cNvGrpSpPr/>
          <p:nvPr/>
        </p:nvGrpSpPr>
        <p:grpSpPr>
          <a:xfrm>
            <a:off x="8347473" y="1742734"/>
            <a:ext cx="2951400" cy="2973765"/>
            <a:chOff x="8347473" y="1742734"/>
            <a:chExt cx="2951400" cy="297376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181898F-BFD4-C008-0A36-970DEE874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86374" y="1742734"/>
              <a:ext cx="2440399" cy="256570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36A5387-CB9C-3387-CCE5-66EE719F1420}"/>
                </a:ext>
              </a:extLst>
            </p:cNvPr>
            <p:cNvSpPr txBox="1"/>
            <p:nvPr/>
          </p:nvSpPr>
          <p:spPr>
            <a:xfrm>
              <a:off x="8347473" y="4070168"/>
              <a:ext cx="2951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Open Environment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Rules of Conduct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8826937-6B88-FE3B-E541-BB1141CBCDCA}"/>
              </a:ext>
            </a:extLst>
          </p:cNvPr>
          <p:cNvGrpSpPr/>
          <p:nvPr/>
        </p:nvGrpSpPr>
        <p:grpSpPr>
          <a:xfrm>
            <a:off x="8302278" y="1353652"/>
            <a:ext cx="2840796" cy="2730252"/>
            <a:chOff x="8302278" y="1353652"/>
            <a:chExt cx="2840796" cy="27302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1D8EA1-5D5C-FAF0-CEA3-79953D8C9E3C}"/>
                </a:ext>
              </a:extLst>
            </p:cNvPr>
            <p:cNvSpPr txBox="1"/>
            <p:nvPr/>
          </p:nvSpPr>
          <p:spPr>
            <a:xfrm>
              <a:off x="8302278" y="1353652"/>
              <a:ext cx="2840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>
                  <a:solidFill>
                    <a:srgbClr val="C00000"/>
                  </a:solidFill>
                </a:rPr>
                <a:t>Screen Proctoring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F315E42-EB72-A3DA-6103-31DA051C1CF7}"/>
                </a:ext>
              </a:extLst>
            </p:cNvPr>
            <p:cNvSpPr/>
            <p:nvPr/>
          </p:nvSpPr>
          <p:spPr>
            <a:xfrm>
              <a:off x="8359662" y="1691252"/>
              <a:ext cx="2726029" cy="2392652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418095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 animBg="1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1">
            <a:extLst>
              <a:ext uri="{FF2B5EF4-FFF2-40B4-BE49-F238E27FC236}">
                <a16:creationId xmlns:a16="http://schemas.microsoft.com/office/drawing/2014/main" id="{4C04DEA3-2DFE-C560-20B7-EC40C3BAF893}"/>
              </a:ext>
            </a:extLst>
          </p:cNvPr>
          <p:cNvSpPr/>
          <p:nvPr/>
        </p:nvSpPr>
        <p:spPr>
          <a:xfrm>
            <a:off x="4042135" y="2840113"/>
            <a:ext cx="4164604" cy="207439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conventional</a:t>
            </a:r>
            <a:r>
              <a:rPr kumimoji="0" lang="de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task</a:t>
            </a:r>
            <a:r>
              <a:rPr kumimoji="0" lang="de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formats</a:t>
            </a:r>
            <a:endParaRPr kumimoji="0" lang="de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Secure Environments </a:t>
            </a:r>
            <a:r>
              <a:rPr lang="de-CH" err="1"/>
              <a:t>for</a:t>
            </a:r>
            <a:r>
              <a:rPr lang="de-CH"/>
              <a:t> On-Campus Online </a:t>
            </a:r>
            <a:r>
              <a:rPr lang="de-CH" err="1"/>
              <a:t>Examinations</a:t>
            </a:r>
            <a:r>
              <a:rPr lang="de-CH"/>
              <a:t> at ETH 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52AF-F19D-405C-AD5F-7D94B96A5CC3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45545" y="4623280"/>
            <a:ext cx="1548171" cy="972108"/>
          </a:xfrm>
          <a:prstGeom prst="round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3447"/>
            </a:stretch>
          </a:blipFill>
          <a:ln w="635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50800" dist="38100" dir="5400000" algn="t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SC/MC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798283" y="2382449"/>
            <a:ext cx="1675407" cy="972108"/>
          </a:xfrm>
          <a:prstGeom prst="round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658"/>
            </a:stretch>
          </a:blipFill>
          <a:ln w="635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disciplinary</a:t>
            </a:r>
            <a:r>
              <a:rPr kumimoji="0" lang="de-CH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software</a:t>
            </a:r>
            <a:endParaRPr kumimoji="0" lang="de-CH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798283" y="3498774"/>
            <a:ext cx="1656754" cy="972107"/>
          </a:xfrm>
          <a:prstGeom prst="round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50800" dist="38100" dir="5400000" algn="t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simulation</a:t>
            </a:r>
            <a:endParaRPr kumimoji="0" lang="de-CH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50800" dist="38100" dir="5400000" algn="t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798284" y="4623281"/>
            <a:ext cx="1675408" cy="972108"/>
          </a:xfrm>
          <a:prstGeom prst="round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</a:t>
            </a:r>
            <a:r>
              <a:rPr kumimoji="0" lang="de-CH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</a:t>
            </a: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information</a:t>
            </a:r>
            <a:r>
              <a:rPr kumimoji="0" lang="de-CH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</a:t>
            </a:r>
            <a:endParaRPr kumimoji="0" lang="de-CH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>
            <a:stCxn id="14" idx="3"/>
            <a:endCxn id="9" idx="1"/>
          </p:cNvCxnSpPr>
          <p:nvPr/>
        </p:nvCxnSpPr>
        <p:spPr>
          <a:xfrm>
            <a:off x="8067169" y="3984827"/>
            <a:ext cx="731114" cy="1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8" idx="1"/>
          </p:cNvCxnSpPr>
          <p:nvPr/>
        </p:nvCxnSpPr>
        <p:spPr>
          <a:xfrm flipV="1">
            <a:off x="8006194" y="2868503"/>
            <a:ext cx="792089" cy="702078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10" idx="1"/>
          </p:cNvCxnSpPr>
          <p:nvPr/>
        </p:nvCxnSpPr>
        <p:spPr>
          <a:xfrm>
            <a:off x="8006194" y="4398673"/>
            <a:ext cx="792090" cy="71066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122953" y="3498773"/>
            <a:ext cx="1944216" cy="97210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novel</a:t>
            </a:r>
            <a:r>
              <a:rPr kumimoji="0" lang="de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computer</a:t>
            </a:r>
            <a:r>
              <a:rPr lang="de-CH" sz="1600">
                <a:solidFill>
                  <a:prstClr val="black"/>
                </a:solidFill>
                <a:latin typeface="Arial"/>
              </a:rPr>
              <a:t>-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based</a:t>
            </a:r>
            <a:r>
              <a:rPr kumimoji="0" lang="de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task</a:t>
            </a:r>
            <a:r>
              <a:rPr kumimoji="0" lang="de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environments</a:t>
            </a:r>
            <a:endParaRPr kumimoji="0" lang="de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845546" y="2382447"/>
            <a:ext cx="1548171" cy="972109"/>
          </a:xfrm>
          <a:prstGeom prst="roundRect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essay</a:t>
            </a:r>
            <a:endParaRPr kumimoji="0" lang="de-CH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50800" dist="38100" dir="5400000" algn="t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845547" y="3498773"/>
            <a:ext cx="1548170" cy="972107"/>
          </a:xfrm>
          <a:prstGeom prst="roundRect">
            <a:avLst/>
          </a:prstGeom>
          <a:blipFill rotWithShape="1"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  <a:outerShdw blurRad="50800" dist="38100" dir="5400000" algn="t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short-answer</a:t>
            </a:r>
            <a:endParaRPr kumimoji="0" lang="de-CH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  <a:outerShdw blurRad="50800" dist="38100" dir="5400000" algn="t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" name="Straight Arrow Connector 16"/>
          <p:cNvCxnSpPr>
            <a:cxnSpLocks/>
            <a:endCxn id="15" idx="3"/>
          </p:cNvCxnSpPr>
          <p:nvPr/>
        </p:nvCxnSpPr>
        <p:spPr>
          <a:xfrm flipH="1" flipV="1">
            <a:off x="3393717" y="2868502"/>
            <a:ext cx="832057" cy="70208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  <a:stCxn id="42" idx="1"/>
            <a:endCxn id="16" idx="3"/>
          </p:cNvCxnSpPr>
          <p:nvPr/>
        </p:nvCxnSpPr>
        <p:spPr>
          <a:xfrm flipH="1">
            <a:off x="3393717" y="3984827"/>
            <a:ext cx="77017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  <a:endCxn id="7" idx="3"/>
          </p:cNvCxnSpPr>
          <p:nvPr/>
        </p:nvCxnSpPr>
        <p:spPr>
          <a:xfrm flipH="1">
            <a:off x="3393716" y="4418698"/>
            <a:ext cx="832058" cy="69063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4163893" y="3498773"/>
            <a:ext cx="1944216" cy="97210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conventional</a:t>
            </a:r>
            <a:r>
              <a:rPr kumimoji="0" lang="de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task</a:t>
            </a:r>
            <a:r>
              <a:rPr kumimoji="0" lang="de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formats</a:t>
            </a:r>
            <a:endParaRPr kumimoji="0" lang="de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3" name="84251080-B3FE-43B0-991E-F5FBA9AC0CA6" descr="C301C9D3-58B6-46D6-BA58-3FA42AF30C1F@ethz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7" b="9885"/>
          <a:stretch/>
        </p:blipFill>
        <p:spPr bwMode="auto">
          <a:xfrm>
            <a:off x="4875773" y="2469795"/>
            <a:ext cx="832057" cy="596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http://www.macupdate.com/images/icons128/35116.png">
            <a:extLst>
              <a:ext uri="{FF2B5EF4-FFF2-40B4-BE49-F238E27FC236}">
                <a16:creationId xmlns:a16="http://schemas.microsoft.com/office/drawing/2014/main" id="{40AC758D-6C83-04FD-3C88-E4909953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948" y="2461165"/>
            <a:ext cx="720946" cy="74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8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F18-6FC6-6A3D-380D-EC2674A1F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Safe Exam Browser (SEB)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F6DD6-13A8-4986-00B7-57AD9952A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Windows, macOS and iOS</a:t>
            </a:r>
          </a:p>
          <a:p>
            <a:r>
              <a:rPr lang="en-US" b="1" dirty="0"/>
              <a:t>SEB-Client</a:t>
            </a:r>
          </a:p>
          <a:p>
            <a:pPr lvl="1"/>
            <a:r>
              <a:rPr lang="en-US" u="sng" dirty="0"/>
              <a:t>Browser component</a:t>
            </a:r>
            <a:r>
              <a:rPr lang="en-US" dirty="0"/>
              <a:t>: Accesses web-based e-assessment system</a:t>
            </a:r>
          </a:p>
          <a:p>
            <a:pPr lvl="1"/>
            <a:r>
              <a:rPr lang="en-US" u="sng" dirty="0"/>
              <a:t>Kiosk (lockdown) component</a:t>
            </a:r>
            <a:r>
              <a:rPr lang="en-US" dirty="0"/>
              <a:t>: Prevents access to unwanted resources, grants access to allowed resources (websites, third-party apps, files, system functions, etc.)</a:t>
            </a:r>
          </a:p>
          <a:p>
            <a:r>
              <a:rPr lang="en-US" b="1" dirty="0"/>
              <a:t>SEB-Server</a:t>
            </a:r>
            <a:r>
              <a:rPr lang="en-US" dirty="0"/>
              <a:t>: Optional component supports enhanced features: improved security, exam management</a:t>
            </a:r>
          </a:p>
          <a:p>
            <a:pPr lvl="1"/>
            <a:r>
              <a:rPr lang="en-US" dirty="0"/>
              <a:t>Screen Proctoring</a:t>
            </a:r>
          </a:p>
          <a:p>
            <a:r>
              <a:rPr lang="en-US" dirty="0"/>
              <a:t>Open source, freeware</a:t>
            </a:r>
          </a:p>
          <a:p>
            <a:r>
              <a:rPr lang="en-US" dirty="0"/>
              <a:t>Developed at ETH Zurich since 2010 and financed by ETH Zurich and the SEB Alliance</a:t>
            </a:r>
          </a:p>
          <a:p>
            <a:r>
              <a:rPr lang="en-US" dirty="0"/>
              <a:t>SEB-Integration: e.g. Moodle, Ilias, </a:t>
            </a:r>
            <a:r>
              <a:rPr lang="en-US" dirty="0" err="1"/>
              <a:t>OpenOLAT</a:t>
            </a:r>
            <a:r>
              <a:rPr lang="en-US" dirty="0"/>
              <a:t>, commercial assessment products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B5AD2-9B04-1C97-2378-56E2B26F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CCAB5-F0B0-15D9-53F4-BFD634DE5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4062A-4750-0CBE-A846-AA34018B1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52AF-F19D-405C-AD5F-7D94B96A5CC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A key in the shape of a globe&#10;&#10;Description automatically generated">
            <a:extLst>
              <a:ext uri="{FF2B5EF4-FFF2-40B4-BE49-F238E27FC236}">
                <a16:creationId xmlns:a16="http://schemas.microsoft.com/office/drawing/2014/main" id="{6CA19593-6A34-DBCF-A6CE-A24E3CEA2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514" y="232001"/>
            <a:ext cx="1856700" cy="185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2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D190E2-8269-9674-EDBF-376E72F87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2FEDB-F992-9FF3-92DF-F43BCCF0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AE60A-B69C-4790-82F7-3882EDF23186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44210E6-B9F6-D610-E0E9-C79F0E54B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Basic Setup: SEB and Moodle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E3C527D1-B8E8-2EA7-02A4-DEDEE8C24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7388" y="991576"/>
            <a:ext cx="9217223" cy="512941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9BDF67-D93F-F394-2838-F78ABDA886A0}"/>
              </a:ext>
            </a:extLst>
          </p:cNvPr>
          <p:cNvSpPr txBox="1"/>
          <p:nvPr/>
        </p:nvSpPr>
        <p:spPr>
          <a:xfrm>
            <a:off x="8036389" y="863070"/>
            <a:ext cx="2951400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Lecture</a:t>
            </a:r>
            <a:r>
              <a:rPr kumimoji="0" lang="de-CH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5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Script</a:t>
            </a:r>
            <a:endParaRPr kumimoji="0" lang="de-CH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 Notes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93E902-4A97-35E7-611B-3F5980D0C881}"/>
              </a:ext>
            </a:extLst>
          </p:cNvPr>
          <p:cNvSpPr txBox="1"/>
          <p:nvPr/>
        </p:nvSpPr>
        <p:spPr>
          <a:xfrm>
            <a:off x="6974161" y="5728576"/>
            <a:ext cx="4638128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Web-</a:t>
            </a:r>
            <a:r>
              <a:rPr kumimoji="0" lang="de-CH" sz="1500" b="1" i="0" u="sng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based</a:t>
            </a:r>
            <a:r>
              <a:rPr kumimoji="0" lang="de-CH" sz="15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500" b="1" i="0" u="sng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resources</a:t>
            </a:r>
            <a:endParaRPr kumimoji="0" lang="de-CH" sz="1500" b="1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Code Expert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3DEA7-BA6B-86AF-77DD-B09EF1A3F715}"/>
              </a:ext>
            </a:extLst>
          </p:cNvPr>
          <p:cNvSpPr txBox="1"/>
          <p:nvPr/>
        </p:nvSpPr>
        <p:spPr>
          <a:xfrm>
            <a:off x="4395124" y="1233116"/>
            <a:ext cx="1644313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Websites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8018E2-D9E2-0D89-F49E-D39B5586D0AC}"/>
              </a:ext>
            </a:extLst>
          </p:cNvPr>
          <p:cNvSpPr txBox="1"/>
          <p:nvPr/>
        </p:nvSpPr>
        <p:spPr>
          <a:xfrm>
            <a:off x="3723588" y="5797357"/>
            <a:ext cx="2315849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Simple Apps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Calculator</a:t>
            </a:r>
            <a:endParaRPr kumimoji="0" lang="de-CH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Translator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Molecule</a:t>
            </a:r>
            <a:r>
              <a:rPr kumimoji="0" lang="de-CH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CH" sz="15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editor</a:t>
            </a:r>
            <a:endParaRPr kumimoji="0" lang="de-CH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FC0BE-8EB8-6C74-AE0C-E71F1640D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EduIT</a:t>
            </a:r>
          </a:p>
        </p:txBody>
      </p:sp>
    </p:spTree>
    <p:extLst>
      <p:ext uri="{BB962C8B-B14F-4D97-AF65-F5344CB8AC3E}">
        <p14:creationId xmlns:p14="http://schemas.microsoft.com/office/powerpoint/2010/main" val="355000216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484CEA-B859-BC47-EEDF-5FCD15D2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EE8D7F-CCD9-0B91-D01A-6017564A7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680B6-79A9-BADE-114E-6E9913F3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F71FB-1393-EC04-F532-8E92D6DA0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AE60A-B69C-4790-82F7-3882EDF23186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F572DF-3161-362B-307A-80AE8AD4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SEB-Server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BDB8EC7-7352-00FC-977D-1C1482405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433" y="1412875"/>
            <a:ext cx="6979134" cy="474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1792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Weiterführende Ressourcen</a:t>
            </a:r>
            <a:br>
              <a:rPr lang="de-CH"/>
            </a:br>
            <a:endParaRPr lang="en-GB" sz="2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CA52AF-F19D-405C-AD5F-7D94B96A5CC3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301" y="1128124"/>
            <a:ext cx="2857500" cy="3743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740093" y="4908239"/>
            <a:ext cx="29367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https://hochschulforumdigitalisierung.de/de/news/digitale-pruefungen-hochschule-whitepaper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English </a:t>
            </a:r>
            <a:r>
              <a:rPr kumimoji="0" lang="de-CH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version</a:t>
            </a: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/>
              </a:rPr>
              <a:t>https://hochschulforumdigitalisierung.de/en/news/white-paper-transforming-digital-assessment-higher-education</a:t>
            </a: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32420" y="3979706"/>
            <a:ext cx="24815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5"/>
              </a:rPr>
              <a:t>https://safeexambrowser.org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pic>
        <p:nvPicPr>
          <p:cNvPr id="11" name="Picture 2" descr="SEB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678" y="2074707"/>
            <a:ext cx="1904999" cy="190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8732420" y="4348229"/>
            <a:ext cx="2996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7"/>
              </a:rPr>
              <a:t>https://safeexambrowser.org/about_publications_en.html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6686" y="3894574"/>
            <a:ext cx="29677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8"/>
              </a:rPr>
              <a:t>Student information on BYOD (Bring Your Own Device) 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>
              <a:solidFill>
                <a:prstClr val="black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9"/>
              </a:rPr>
              <a:t>ETH ITS blog post on SEB Server Screen Proctoring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>
              <a:solidFill>
                <a:prstClr val="black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0"/>
              </a:rPr>
              <a:t>Examples of good assessment practice at ETH Zurich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examples with SEB &amp; Moodle: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prstClr val="black"/>
                </a:solidFill>
                <a:latin typeface="Arial"/>
                <a:hlinkClick r:id="rId11"/>
              </a:rPr>
              <a:t>(1)</a:t>
            </a:r>
            <a:r>
              <a:rPr lang="en-GB" sz="1400">
                <a:solidFill>
                  <a:prstClr val="black"/>
                </a:solidFill>
                <a:latin typeface="Arial"/>
              </a:rPr>
              <a:t>, </a:t>
            </a:r>
            <a:r>
              <a:rPr lang="en-GB" sz="1400">
                <a:solidFill>
                  <a:prstClr val="black"/>
                </a:solidFill>
                <a:latin typeface="Arial"/>
                <a:hlinkClick r:id="rId12"/>
              </a:rPr>
              <a:t>(2)</a:t>
            </a:r>
            <a:r>
              <a:rPr lang="en-GB" sz="1400">
                <a:solidFill>
                  <a:prstClr val="black"/>
                </a:solidFill>
                <a:latin typeface="Arial"/>
              </a:rPr>
              <a:t>,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3"/>
              </a:rPr>
              <a:t>(3)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4"/>
              </a:rPr>
              <a:t>(4)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5"/>
              </a:rPr>
              <a:t>(5)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6"/>
              </a:rPr>
              <a:t>(6)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17"/>
              </a:rPr>
              <a:t>(7)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Grafik 11"/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19" y="1128124"/>
            <a:ext cx="2888663" cy="1925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549511" y="3053899"/>
            <a:ext cx="3302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Online-Prüfungen an der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ETH Zürich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1700" y="6522444"/>
            <a:ext cx="5400000" cy="216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433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D922C5A-CB18-0248-8361-346E35EEAA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err="1"/>
              <a:t>Thank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 for </a:t>
            </a:r>
            <a:r>
              <a:rPr lang="de-CH" dirty="0" err="1"/>
              <a:t>your</a:t>
            </a:r>
            <a:r>
              <a:rPr lang="de-CH" dirty="0"/>
              <a:t> </a:t>
            </a:r>
            <a:r>
              <a:rPr lang="de-CH" dirty="0" err="1"/>
              <a:t>attention</a:t>
            </a:r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A0602F-2A1E-5A93-9405-DE76BD8C40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/>
              <a:t>More </a:t>
            </a:r>
            <a:r>
              <a:rPr lang="de-CH" dirty="0" err="1"/>
              <a:t>information</a:t>
            </a:r>
            <a:r>
              <a:rPr lang="de-CH" dirty="0"/>
              <a:t>: </a:t>
            </a:r>
            <a:r>
              <a:rPr lang="de-CH" dirty="0" err="1"/>
              <a:t>safeexambrowser.org</a:t>
            </a:r>
            <a:endParaRPr lang="de-CH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B473232-277A-8EC6-630A-85956D18B9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092C505-25B2-FA98-CBF9-617C3AE59C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3E3DF-7EB5-30C3-29C2-1563EBAA046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580813" y="6523038"/>
            <a:ext cx="611187" cy="215900"/>
          </a:xfrm>
        </p:spPr>
        <p:txBody>
          <a:bodyPr/>
          <a:lstStyle/>
          <a:p>
            <a:r>
              <a:rPr lang="de-CH" noProof="0"/>
              <a:t>17.09.2026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C17B3-ABBC-1152-F4BE-6816744B61C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523038"/>
            <a:ext cx="5400675" cy="215900"/>
          </a:xfrm>
        </p:spPr>
        <p:txBody>
          <a:bodyPr/>
          <a:lstStyle/>
          <a:p>
            <a:r>
              <a:rPr lang="de-DE" noProof="0"/>
              <a:t>EduIT</a:t>
            </a:r>
            <a:endParaRPr lang="de-CH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97AE1-3DC9-1ABA-2ED0-C07ADA7412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69738" y="6523038"/>
            <a:ext cx="322262" cy="215900"/>
          </a:xfrm>
        </p:spPr>
        <p:txBody>
          <a:bodyPr/>
          <a:lstStyle/>
          <a:p>
            <a:fld id="{5ACA52AF-F19D-405C-AD5F-7D94B96A5CC3}" type="slidenum">
              <a:rPr lang="de-CH" noProof="0" smtClean="0"/>
              <a:t>10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388816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56B086-FF0F-EEC6-E23E-583A54412C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/>
              <a:t>Backup Slides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1D57EFE-86FF-8C00-2DA8-886872F58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83783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A4346-BB83-F915-C913-C9F54F6D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A90B5-6F29-DAA3-E392-8897C496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5ED98-A57B-B3C1-776D-C6D11C08F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AE60A-B69C-4790-82F7-3882EDF23186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9232CBC-C93E-CA9B-AA75-6187D2319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SEB Screen Proctoring: Gallery View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5735A77-959C-F5A7-9A62-182675AB0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101" y="1471694"/>
            <a:ext cx="8496300" cy="44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6864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A4346-BB83-F915-C913-C9F54F6D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A90B5-6F29-DAA3-E392-8897C496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5ED98-A57B-B3C1-776D-C6D11C08F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AE60A-B69C-4790-82F7-3882EDF23186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9232CBC-C93E-CA9B-AA75-6187D231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620714"/>
            <a:ext cx="8496300" cy="468312"/>
          </a:xfrm>
        </p:spPr>
        <p:txBody>
          <a:bodyPr/>
          <a:lstStyle/>
          <a:p>
            <a:r>
              <a:rPr lang="de-CH" dirty="0"/>
              <a:t>SEB Screen Proctoring: Search and </a:t>
            </a:r>
            <a:r>
              <a:rPr lang="de-CH" dirty="0" err="1"/>
              <a:t>Metadata</a:t>
            </a:r>
            <a:endParaRPr lang="de-CH" dirty="0"/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6FBA9284-0D9B-46F5-FAD4-99D11FEAD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0" y="1340769"/>
            <a:ext cx="3843236" cy="3508528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F74F551D-FB9D-C5DC-E520-C2E29C2DF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652" y="1376077"/>
            <a:ext cx="5205349" cy="324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557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E9C8CE8-1F4F-3CE5-B307-9286DF7B8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37027" y="1484784"/>
            <a:ext cx="7517946" cy="421005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A4346-BB83-F915-C913-C9F54F6D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A90B5-6F29-DAA3-E392-8897C496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35ED98-A57B-B3C1-776D-C6D11C08F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AE60A-B69C-4790-82F7-3882EDF23186}" type="slidenum">
              <a:rPr kumimoji="0" lang="de-CH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CH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9232CBC-C93E-CA9B-AA75-6187D231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620714"/>
            <a:ext cx="8496300" cy="468312"/>
          </a:xfrm>
        </p:spPr>
        <p:txBody>
          <a:bodyPr/>
          <a:lstStyle/>
          <a:p>
            <a:r>
              <a:rPr lang="de-CH" dirty="0"/>
              <a:t>SEB Screen Proctoring: Live Recording</a:t>
            </a:r>
          </a:p>
        </p:txBody>
      </p:sp>
    </p:spTree>
    <p:extLst>
      <p:ext uri="{BB962C8B-B14F-4D97-AF65-F5344CB8AC3E}">
        <p14:creationId xmlns:p14="http://schemas.microsoft.com/office/powerpoint/2010/main" val="419851292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TH Zürich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ETH_Vorlage_Praesentation" id="{4B926070-AF32-7F40-B7F4-387B612D789A}" vid="{D694835D-6A8F-E347-A983-608C17A72CEC}"/>
    </a:ext>
  </a:extLst>
</a:theme>
</file>

<file path=ppt/theme/theme3.xml><?xml version="1.0" encoding="utf-8"?>
<a:theme xmlns:a="http://schemas.openxmlformats.org/drawingml/2006/main" name="2_ETH Zürich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ETH_Vorlage_Praesentation" id="{4B926070-AF32-7F40-B7F4-387B612D789A}" vid="{D694835D-6A8F-E347-A983-608C17A72CE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659</Words>
  <Application>Microsoft Macintosh PowerPoint</Application>
  <PresentationFormat>Widescreen</PresentationFormat>
  <Paragraphs>127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Aptos Display</vt:lpstr>
      <vt:lpstr>Arial</vt:lpstr>
      <vt:lpstr>Symbol</vt:lpstr>
      <vt:lpstr>Trebuchet MS</vt:lpstr>
      <vt:lpstr>Wingdings</vt:lpstr>
      <vt:lpstr>Office Theme</vt:lpstr>
      <vt:lpstr>ETH Zürich</vt:lpstr>
      <vt:lpstr>2_ETH Zürich</vt:lpstr>
      <vt:lpstr>Digital Exams with Moodle and  Safe Exam Browser at ETH Zurich </vt:lpstr>
      <vt:lpstr>PowerPoint Presentation</vt:lpstr>
      <vt:lpstr>PowerPoint Presentation</vt:lpstr>
      <vt:lpstr>Resource-Access and Secure Examinations: Three Basic Scenarios</vt:lpstr>
      <vt:lpstr>Secure Environments for On-Campus Online Examinations at ETH </vt:lpstr>
      <vt:lpstr>Safe Exam Browser (SEB)</vt:lpstr>
      <vt:lpstr>Basic Setup: SEB and Moodle</vt:lpstr>
      <vt:lpstr>SEB-Server</vt:lpstr>
      <vt:lpstr>Weiterführende Ressourcen </vt:lpstr>
      <vt:lpstr>Thank you for your attention</vt:lpstr>
      <vt:lpstr>Backup Slides</vt:lpstr>
      <vt:lpstr>SEB Screen Proctoring: Gallery View</vt:lpstr>
      <vt:lpstr>SEB Screen Proctoring: Search and Metadata</vt:lpstr>
      <vt:lpstr>SEB Screen Proctoring: Live Recording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Halbherr  Tobias (ID)</dc:creator>
  <cp:lastModifiedBy>Schneider  Daniel (ID)</cp:lastModifiedBy>
  <cp:revision>6</cp:revision>
  <dcterms:created xsi:type="dcterms:W3CDTF">2026-09-04T14:38:23Z</dcterms:created>
  <dcterms:modified xsi:type="dcterms:W3CDTF">2026-09-14T10:30:55Z</dcterms:modified>
</cp:coreProperties>
</file>