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636" r:id="rId2"/>
    <p:sldId id="256" r:id="rId3"/>
    <p:sldId id="260" r:id="rId4"/>
    <p:sldId id="257" r:id="rId5"/>
    <p:sldId id="259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KEryukGHz79o8PteQleQcn3+5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33" autoAdjust="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8DC36C-630A-44E0-AB25-D18AD71CF4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210132C-3C88-4B3F-BD1B-9E05DFAB88A3}">
      <dgm:prSet/>
      <dgm:spPr/>
      <dgm:t>
        <a:bodyPr/>
        <a:lstStyle/>
        <a:p>
          <a:r>
            <a:rPr lang="it-IT" b="1" i="0" dirty="0">
              <a:latin typeface="EasyReading" panose="02000506040000020003"/>
            </a:rPr>
            <a:t>Come </a:t>
          </a:r>
          <a:r>
            <a:rPr lang="it-IT" b="1" i="0" dirty="0" err="1">
              <a:latin typeface="EasyReading" panose="02000506040000020003"/>
            </a:rPr>
            <a:t>RapidMooc</a:t>
          </a:r>
          <a:r>
            <a:rPr lang="it-IT" b="1" i="0" dirty="0">
              <a:latin typeface="EasyReading" panose="02000506040000020003"/>
            </a:rPr>
            <a:t> ha aiutato il team di Edvance: </a:t>
          </a:r>
          <a:endParaRPr lang="it-IT" dirty="0">
            <a:latin typeface="EasyReading" panose="02000506040000020003"/>
          </a:endParaRPr>
        </a:p>
      </dgm:t>
    </dgm:pt>
    <dgm:pt modelId="{DC1ED0DF-F4A7-4629-A859-C622EC5C6D75}" type="parTrans" cxnId="{A9A7A6C0-2C57-4F7B-89AC-B19FA758CC29}">
      <dgm:prSet/>
      <dgm:spPr/>
      <dgm:t>
        <a:bodyPr/>
        <a:lstStyle/>
        <a:p>
          <a:endParaRPr lang="it-IT"/>
        </a:p>
      </dgm:t>
    </dgm:pt>
    <dgm:pt modelId="{CAAF170B-959B-4BFA-949C-5BD74B597CBD}" type="sibTrans" cxnId="{A9A7A6C0-2C57-4F7B-89AC-B19FA758CC29}">
      <dgm:prSet/>
      <dgm:spPr/>
      <dgm:t>
        <a:bodyPr/>
        <a:lstStyle/>
        <a:p>
          <a:endParaRPr lang="it-IT"/>
        </a:p>
      </dgm:t>
    </dgm:pt>
    <dgm:pt modelId="{336794A1-48FB-4AF4-BBC9-1C205B5CA12D}">
      <dgm:prSet/>
      <dgm:spPr/>
      <dgm:t>
        <a:bodyPr/>
        <a:lstStyle/>
        <a:p>
          <a:r>
            <a:rPr lang="it-IT" b="0" i="0" dirty="0">
              <a:latin typeface="EasyReading" panose="02000506040000020003"/>
            </a:rPr>
            <a:t>Plug and play, soluzione facile da configurare: non servono particolari competenze tecniche per usare </a:t>
          </a:r>
          <a:r>
            <a:rPr lang="it-IT" b="0" i="0" dirty="0" err="1">
              <a:latin typeface="EasyReading" panose="02000506040000020003"/>
            </a:rPr>
            <a:t>Rapidmooc</a:t>
          </a:r>
          <a:endParaRPr lang="it-IT" dirty="0">
            <a:latin typeface="EasyReading" panose="02000506040000020003"/>
          </a:endParaRPr>
        </a:p>
      </dgm:t>
    </dgm:pt>
    <dgm:pt modelId="{1714F77E-C30E-44CD-9818-6FFE460C9264}" type="parTrans" cxnId="{D93E5CA7-E217-4048-94F9-D4F7762ADBA1}">
      <dgm:prSet/>
      <dgm:spPr/>
      <dgm:t>
        <a:bodyPr/>
        <a:lstStyle/>
        <a:p>
          <a:endParaRPr lang="it-IT"/>
        </a:p>
      </dgm:t>
    </dgm:pt>
    <dgm:pt modelId="{5DD7AEA5-4CE8-4F20-96EB-DEFE9B73BD3B}" type="sibTrans" cxnId="{D93E5CA7-E217-4048-94F9-D4F7762ADBA1}">
      <dgm:prSet/>
      <dgm:spPr/>
      <dgm:t>
        <a:bodyPr/>
        <a:lstStyle/>
        <a:p>
          <a:endParaRPr lang="it-IT"/>
        </a:p>
      </dgm:t>
    </dgm:pt>
    <dgm:pt modelId="{1527B26E-58E2-444B-BBBF-E417222DD6C7}">
      <dgm:prSet/>
      <dgm:spPr/>
      <dgm:t>
        <a:bodyPr/>
        <a:lstStyle/>
        <a:p>
          <a:r>
            <a:rPr lang="it-IT" b="0" i="0" dirty="0">
              <a:latin typeface="EasyReading" panose="02000506040000020003"/>
            </a:rPr>
            <a:t>La funzione di </a:t>
          </a:r>
          <a:r>
            <a:rPr lang="it-IT" b="0" i="0" dirty="0" err="1">
              <a:latin typeface="EasyReading" panose="02000506040000020003"/>
            </a:rPr>
            <a:t>teleprompter</a:t>
          </a:r>
          <a:r>
            <a:rPr lang="it-IT" b="0" i="0" dirty="0">
              <a:latin typeface="EasyReading" panose="02000506040000020003"/>
            </a:rPr>
            <a:t> integrata aiuta sia l'insegnante che l’eventuale operatore</a:t>
          </a:r>
          <a:endParaRPr lang="it-IT" dirty="0">
            <a:latin typeface="EasyReading" panose="02000506040000020003"/>
          </a:endParaRPr>
        </a:p>
      </dgm:t>
    </dgm:pt>
    <dgm:pt modelId="{24237BC8-7412-42DC-A357-46E1E1F12BEE}" type="parTrans" cxnId="{CB48ED02-738F-4107-9799-A6663EFF7B8B}">
      <dgm:prSet/>
      <dgm:spPr/>
      <dgm:t>
        <a:bodyPr/>
        <a:lstStyle/>
        <a:p>
          <a:endParaRPr lang="it-IT"/>
        </a:p>
      </dgm:t>
    </dgm:pt>
    <dgm:pt modelId="{D37125AF-D595-47AA-B6F3-AFDD2427115A}" type="sibTrans" cxnId="{CB48ED02-738F-4107-9799-A6663EFF7B8B}">
      <dgm:prSet/>
      <dgm:spPr/>
      <dgm:t>
        <a:bodyPr/>
        <a:lstStyle/>
        <a:p>
          <a:endParaRPr lang="it-IT"/>
        </a:p>
      </dgm:t>
    </dgm:pt>
    <dgm:pt modelId="{3C4DC846-5337-4475-90CF-8D7CBA3BC978}">
      <dgm:prSet/>
      <dgm:spPr/>
      <dgm:t>
        <a:bodyPr/>
        <a:lstStyle/>
        <a:p>
          <a:r>
            <a:rPr lang="it-IT" b="0" i="0" dirty="0">
              <a:latin typeface="EasyReading" panose="02000506040000020003"/>
            </a:rPr>
            <a:t>La compatibilità con il green screen permette di usare le proprie presentazioni come sfondo per rendere ogni video più professionale</a:t>
          </a:r>
          <a:endParaRPr lang="it-IT" dirty="0">
            <a:latin typeface="EasyReading" panose="02000506040000020003"/>
          </a:endParaRPr>
        </a:p>
      </dgm:t>
    </dgm:pt>
    <dgm:pt modelId="{7DCA6A75-49E9-4E2D-B92F-F6F2BBAFE73F}" type="parTrans" cxnId="{2E814A85-5486-4658-A832-02078C8F5D23}">
      <dgm:prSet/>
      <dgm:spPr/>
      <dgm:t>
        <a:bodyPr/>
        <a:lstStyle/>
        <a:p>
          <a:endParaRPr lang="it-IT"/>
        </a:p>
      </dgm:t>
    </dgm:pt>
    <dgm:pt modelId="{E5D70C26-A431-4D89-8101-AB2EA85781AE}" type="sibTrans" cxnId="{2E814A85-5486-4658-A832-02078C8F5D23}">
      <dgm:prSet/>
      <dgm:spPr/>
      <dgm:t>
        <a:bodyPr/>
        <a:lstStyle/>
        <a:p>
          <a:endParaRPr lang="it-IT"/>
        </a:p>
      </dgm:t>
    </dgm:pt>
    <dgm:pt modelId="{DEC324B0-44AD-4C06-915D-CFB01F2BE41E}" type="pres">
      <dgm:prSet presAssocID="{9C8DC36C-630A-44E0-AB25-D18AD71CF4CA}" presName="linear" presStyleCnt="0">
        <dgm:presLayoutVars>
          <dgm:animLvl val="lvl"/>
          <dgm:resizeHandles val="exact"/>
        </dgm:presLayoutVars>
      </dgm:prSet>
      <dgm:spPr/>
    </dgm:pt>
    <dgm:pt modelId="{7D4BDFBD-4916-4A3D-928D-E30D900697F5}" type="pres">
      <dgm:prSet presAssocID="{F210132C-3C88-4B3F-BD1B-9E05DFAB88A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737369CE-6D7B-4256-BC0A-C2FBC45EF76D}" type="pres">
      <dgm:prSet presAssocID="{F210132C-3C88-4B3F-BD1B-9E05DFAB88A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B48ED02-738F-4107-9799-A6663EFF7B8B}" srcId="{F210132C-3C88-4B3F-BD1B-9E05DFAB88A3}" destId="{1527B26E-58E2-444B-BBBF-E417222DD6C7}" srcOrd="1" destOrd="0" parTransId="{24237BC8-7412-42DC-A357-46E1E1F12BEE}" sibTransId="{D37125AF-D595-47AA-B6F3-AFDD2427115A}"/>
    <dgm:cxn modelId="{4FF7D913-6317-42B3-88C3-16DE59C21344}" type="presOf" srcId="{9C8DC36C-630A-44E0-AB25-D18AD71CF4CA}" destId="{DEC324B0-44AD-4C06-915D-CFB01F2BE41E}" srcOrd="0" destOrd="0" presId="urn:microsoft.com/office/officeart/2005/8/layout/vList2"/>
    <dgm:cxn modelId="{BA25533F-941C-4A96-A0E7-CF6B54641BFA}" type="presOf" srcId="{3C4DC846-5337-4475-90CF-8D7CBA3BC978}" destId="{737369CE-6D7B-4256-BC0A-C2FBC45EF76D}" srcOrd="0" destOrd="2" presId="urn:microsoft.com/office/officeart/2005/8/layout/vList2"/>
    <dgm:cxn modelId="{2E814A85-5486-4658-A832-02078C8F5D23}" srcId="{F210132C-3C88-4B3F-BD1B-9E05DFAB88A3}" destId="{3C4DC846-5337-4475-90CF-8D7CBA3BC978}" srcOrd="2" destOrd="0" parTransId="{7DCA6A75-49E9-4E2D-B92F-F6F2BBAFE73F}" sibTransId="{E5D70C26-A431-4D89-8101-AB2EA85781AE}"/>
    <dgm:cxn modelId="{D93E5CA7-E217-4048-94F9-D4F7762ADBA1}" srcId="{F210132C-3C88-4B3F-BD1B-9E05DFAB88A3}" destId="{336794A1-48FB-4AF4-BBC9-1C205B5CA12D}" srcOrd="0" destOrd="0" parTransId="{1714F77E-C30E-44CD-9818-6FFE460C9264}" sibTransId="{5DD7AEA5-4CE8-4F20-96EB-DEFE9B73BD3B}"/>
    <dgm:cxn modelId="{CA32E2BE-AAF3-45CF-8046-71259906B21E}" type="presOf" srcId="{F210132C-3C88-4B3F-BD1B-9E05DFAB88A3}" destId="{7D4BDFBD-4916-4A3D-928D-E30D900697F5}" srcOrd="0" destOrd="0" presId="urn:microsoft.com/office/officeart/2005/8/layout/vList2"/>
    <dgm:cxn modelId="{A9A7A6C0-2C57-4F7B-89AC-B19FA758CC29}" srcId="{9C8DC36C-630A-44E0-AB25-D18AD71CF4CA}" destId="{F210132C-3C88-4B3F-BD1B-9E05DFAB88A3}" srcOrd="0" destOrd="0" parTransId="{DC1ED0DF-F4A7-4629-A859-C622EC5C6D75}" sibTransId="{CAAF170B-959B-4BFA-949C-5BD74B597CBD}"/>
    <dgm:cxn modelId="{93E53CC9-5818-4AEE-B8C6-0DA5364C950E}" type="presOf" srcId="{336794A1-48FB-4AF4-BBC9-1C205B5CA12D}" destId="{737369CE-6D7B-4256-BC0A-C2FBC45EF76D}" srcOrd="0" destOrd="0" presId="urn:microsoft.com/office/officeart/2005/8/layout/vList2"/>
    <dgm:cxn modelId="{18DADBE1-54C2-4A20-85D8-C3E120B3BF52}" type="presOf" srcId="{1527B26E-58E2-444B-BBBF-E417222DD6C7}" destId="{737369CE-6D7B-4256-BC0A-C2FBC45EF76D}" srcOrd="0" destOrd="1" presId="urn:microsoft.com/office/officeart/2005/8/layout/vList2"/>
    <dgm:cxn modelId="{7C81EA99-6323-4D3F-B2A7-AB7541133C61}" type="presParOf" srcId="{DEC324B0-44AD-4C06-915D-CFB01F2BE41E}" destId="{7D4BDFBD-4916-4A3D-928D-E30D900697F5}" srcOrd="0" destOrd="0" presId="urn:microsoft.com/office/officeart/2005/8/layout/vList2"/>
    <dgm:cxn modelId="{6B02B599-90CC-4A2F-8585-3255E6A36C83}" type="presParOf" srcId="{DEC324B0-44AD-4C06-915D-CFB01F2BE41E}" destId="{737369CE-6D7B-4256-BC0A-C2FBC45EF76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89D168-94E4-4048-919D-F2EC30BA3C4E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D3629D2B-18A7-40B7-93E2-2B17E277943E}">
      <dgm:prSet custT="1"/>
      <dgm:spPr/>
      <dgm:t>
        <a:bodyPr/>
        <a:lstStyle/>
        <a:p>
          <a:r>
            <a:rPr lang="it-IT" sz="2800" b="1" i="0" dirty="0">
              <a:latin typeface="EasyReading" panose="02000506040000020003"/>
            </a:rPr>
            <a:t>Risultati:</a:t>
          </a:r>
          <a:endParaRPr lang="it-IT" sz="2800" dirty="0">
            <a:latin typeface="EasyReading" panose="02000506040000020003"/>
          </a:endParaRPr>
        </a:p>
      </dgm:t>
    </dgm:pt>
    <dgm:pt modelId="{31907C95-96AF-47A8-8518-C1F0185B524E}" type="parTrans" cxnId="{AC067E4D-8225-4B21-A067-2AED1503C144}">
      <dgm:prSet/>
      <dgm:spPr/>
      <dgm:t>
        <a:bodyPr/>
        <a:lstStyle/>
        <a:p>
          <a:endParaRPr lang="it-IT"/>
        </a:p>
      </dgm:t>
    </dgm:pt>
    <dgm:pt modelId="{5BC8E469-06FF-4B89-8746-1766F2FAB591}" type="sibTrans" cxnId="{AC067E4D-8225-4B21-A067-2AED1503C144}">
      <dgm:prSet/>
      <dgm:spPr/>
      <dgm:t>
        <a:bodyPr/>
        <a:lstStyle/>
        <a:p>
          <a:endParaRPr lang="it-IT"/>
        </a:p>
      </dgm:t>
    </dgm:pt>
    <dgm:pt modelId="{D4258393-5B88-42FC-84FF-CDBF9623F761}">
      <dgm:prSet custT="1"/>
      <dgm:spPr/>
      <dgm:t>
        <a:bodyPr/>
        <a:lstStyle/>
        <a:p>
          <a:r>
            <a:rPr lang="it-IT" sz="2000" b="0" i="0" dirty="0">
              <a:latin typeface="EasyReading" panose="02000506040000020003"/>
            </a:rPr>
            <a:t>Fase di registrazione più veloce e snella</a:t>
          </a:r>
          <a:endParaRPr lang="it-IT" sz="2000" dirty="0">
            <a:latin typeface="EasyReading" panose="02000506040000020003"/>
          </a:endParaRPr>
        </a:p>
      </dgm:t>
    </dgm:pt>
    <dgm:pt modelId="{B3BCF0AA-30FC-430A-AD46-220B914EE5F6}" type="parTrans" cxnId="{92CEB479-3C12-4872-93DF-B7A81822902F}">
      <dgm:prSet/>
      <dgm:spPr/>
      <dgm:t>
        <a:bodyPr/>
        <a:lstStyle/>
        <a:p>
          <a:endParaRPr lang="it-IT"/>
        </a:p>
      </dgm:t>
    </dgm:pt>
    <dgm:pt modelId="{00CAC7A2-DD97-429E-969A-6FDBB4326EE4}" type="sibTrans" cxnId="{92CEB479-3C12-4872-93DF-B7A81822902F}">
      <dgm:prSet/>
      <dgm:spPr/>
      <dgm:t>
        <a:bodyPr/>
        <a:lstStyle/>
        <a:p>
          <a:endParaRPr lang="it-IT"/>
        </a:p>
      </dgm:t>
    </dgm:pt>
    <dgm:pt modelId="{20B7426C-521F-4C6A-81E7-930100B97E6A}">
      <dgm:prSet custT="1"/>
      <dgm:spPr/>
      <dgm:t>
        <a:bodyPr/>
        <a:lstStyle/>
        <a:p>
          <a:r>
            <a:rPr lang="it-IT" sz="2000" b="0" i="0" dirty="0">
              <a:latin typeface="EasyReading" panose="02000506040000020003"/>
            </a:rPr>
            <a:t>Miglioramento dell'efficienza del processo produttivo dei MOOC → 94 MOOC prodotti in meno di un anno</a:t>
          </a:r>
          <a:endParaRPr lang="it-IT" sz="2000" dirty="0">
            <a:latin typeface="EasyReading" panose="02000506040000020003"/>
          </a:endParaRPr>
        </a:p>
      </dgm:t>
    </dgm:pt>
    <dgm:pt modelId="{AD4ED58B-6B42-4F8E-876F-6EE284D1A9B2}" type="parTrans" cxnId="{949D54B4-0079-4FBE-AD91-814865C99C42}">
      <dgm:prSet/>
      <dgm:spPr/>
      <dgm:t>
        <a:bodyPr/>
        <a:lstStyle/>
        <a:p>
          <a:endParaRPr lang="it-IT"/>
        </a:p>
      </dgm:t>
    </dgm:pt>
    <dgm:pt modelId="{9FA65B1A-CFC6-463E-BD4C-29810B9D8608}" type="sibTrans" cxnId="{949D54B4-0079-4FBE-AD91-814865C99C42}">
      <dgm:prSet/>
      <dgm:spPr/>
      <dgm:t>
        <a:bodyPr/>
        <a:lstStyle/>
        <a:p>
          <a:endParaRPr lang="it-IT"/>
        </a:p>
      </dgm:t>
    </dgm:pt>
    <dgm:pt modelId="{7A8BFA8C-DEF6-445A-917C-D15529F709ED}">
      <dgm:prSet custT="1"/>
      <dgm:spPr/>
      <dgm:t>
        <a:bodyPr/>
        <a:lstStyle/>
        <a:p>
          <a:r>
            <a:rPr lang="it-IT" sz="2000" b="0" i="0">
              <a:latin typeface="EasyReading" panose="02000506040000020003"/>
            </a:rPr>
            <a:t>File pronti all'uso per le eventuali fasi di editing e post-produzione</a:t>
          </a:r>
          <a:endParaRPr lang="it-IT" sz="2000" dirty="0">
            <a:latin typeface="EasyReading" panose="02000506040000020003"/>
          </a:endParaRPr>
        </a:p>
      </dgm:t>
    </dgm:pt>
    <dgm:pt modelId="{984FC9F7-D189-498C-8385-E6B083E0F8EA}" type="parTrans" cxnId="{9F6BA7A2-FEF8-473D-9430-E8643E9C58AA}">
      <dgm:prSet/>
      <dgm:spPr/>
      <dgm:t>
        <a:bodyPr/>
        <a:lstStyle/>
        <a:p>
          <a:endParaRPr lang="it-IT"/>
        </a:p>
      </dgm:t>
    </dgm:pt>
    <dgm:pt modelId="{9AA49ACA-340C-4EE5-8C60-D60FF81EBE90}" type="sibTrans" cxnId="{9F6BA7A2-FEF8-473D-9430-E8643E9C58AA}">
      <dgm:prSet/>
      <dgm:spPr/>
      <dgm:t>
        <a:bodyPr/>
        <a:lstStyle/>
        <a:p>
          <a:endParaRPr lang="it-IT"/>
        </a:p>
      </dgm:t>
    </dgm:pt>
    <dgm:pt modelId="{3FBFA1C8-22A8-48EC-9E30-76FEC697C2CE}" type="pres">
      <dgm:prSet presAssocID="{5989D168-94E4-4048-919D-F2EC30BA3C4E}" presName="linear" presStyleCnt="0">
        <dgm:presLayoutVars>
          <dgm:animLvl val="lvl"/>
          <dgm:resizeHandles val="exact"/>
        </dgm:presLayoutVars>
      </dgm:prSet>
      <dgm:spPr/>
    </dgm:pt>
    <dgm:pt modelId="{C7808DB4-F866-4C7D-8D95-0C26760F01BB}" type="pres">
      <dgm:prSet presAssocID="{D3629D2B-18A7-40B7-93E2-2B17E277943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F4640B02-E6F6-4D68-AFA4-22B51D306498}" type="pres">
      <dgm:prSet presAssocID="{D3629D2B-18A7-40B7-93E2-2B17E277943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5017C31-3463-4EA8-AB63-FAF57D4A90D1}" type="presOf" srcId="{5989D168-94E4-4048-919D-F2EC30BA3C4E}" destId="{3FBFA1C8-22A8-48EC-9E30-76FEC697C2CE}" srcOrd="0" destOrd="0" presId="urn:microsoft.com/office/officeart/2005/8/layout/vList2"/>
    <dgm:cxn modelId="{AC067E4D-8225-4B21-A067-2AED1503C144}" srcId="{5989D168-94E4-4048-919D-F2EC30BA3C4E}" destId="{D3629D2B-18A7-40B7-93E2-2B17E277943E}" srcOrd="0" destOrd="0" parTransId="{31907C95-96AF-47A8-8518-C1F0185B524E}" sibTransId="{5BC8E469-06FF-4B89-8746-1766F2FAB591}"/>
    <dgm:cxn modelId="{C0D6B951-71A8-4955-9637-63FBC0BBCC97}" type="presOf" srcId="{D3629D2B-18A7-40B7-93E2-2B17E277943E}" destId="{C7808DB4-F866-4C7D-8D95-0C26760F01BB}" srcOrd="0" destOrd="0" presId="urn:microsoft.com/office/officeart/2005/8/layout/vList2"/>
    <dgm:cxn modelId="{92CEB479-3C12-4872-93DF-B7A81822902F}" srcId="{D3629D2B-18A7-40B7-93E2-2B17E277943E}" destId="{D4258393-5B88-42FC-84FF-CDBF9623F761}" srcOrd="0" destOrd="0" parTransId="{B3BCF0AA-30FC-430A-AD46-220B914EE5F6}" sibTransId="{00CAC7A2-DD97-429E-969A-6FDBB4326EE4}"/>
    <dgm:cxn modelId="{9395D88C-908F-41D8-AA1B-5C7394FD9366}" type="presOf" srcId="{D4258393-5B88-42FC-84FF-CDBF9623F761}" destId="{F4640B02-E6F6-4D68-AFA4-22B51D306498}" srcOrd="0" destOrd="0" presId="urn:microsoft.com/office/officeart/2005/8/layout/vList2"/>
    <dgm:cxn modelId="{EE6D068E-F5D2-41DD-8CE1-069CD5878802}" type="presOf" srcId="{20B7426C-521F-4C6A-81E7-930100B97E6A}" destId="{F4640B02-E6F6-4D68-AFA4-22B51D306498}" srcOrd="0" destOrd="2" presId="urn:microsoft.com/office/officeart/2005/8/layout/vList2"/>
    <dgm:cxn modelId="{B71CD998-E4CF-47A4-B69D-C87F687DFB14}" type="presOf" srcId="{7A8BFA8C-DEF6-445A-917C-D15529F709ED}" destId="{F4640B02-E6F6-4D68-AFA4-22B51D306498}" srcOrd="0" destOrd="1" presId="urn:microsoft.com/office/officeart/2005/8/layout/vList2"/>
    <dgm:cxn modelId="{9F6BA7A2-FEF8-473D-9430-E8643E9C58AA}" srcId="{D3629D2B-18A7-40B7-93E2-2B17E277943E}" destId="{7A8BFA8C-DEF6-445A-917C-D15529F709ED}" srcOrd="1" destOrd="0" parTransId="{984FC9F7-D189-498C-8385-E6B083E0F8EA}" sibTransId="{9AA49ACA-340C-4EE5-8C60-D60FF81EBE90}"/>
    <dgm:cxn modelId="{949D54B4-0079-4FBE-AD91-814865C99C42}" srcId="{D3629D2B-18A7-40B7-93E2-2B17E277943E}" destId="{20B7426C-521F-4C6A-81E7-930100B97E6A}" srcOrd="2" destOrd="0" parTransId="{AD4ED58B-6B42-4F8E-876F-6EE284D1A9B2}" sibTransId="{9FA65B1A-CFC6-463E-BD4C-29810B9D8608}"/>
    <dgm:cxn modelId="{5703E99A-60FC-4C02-9C14-153EFE462CB1}" type="presParOf" srcId="{3FBFA1C8-22A8-48EC-9E30-76FEC697C2CE}" destId="{C7808DB4-F866-4C7D-8D95-0C26760F01BB}" srcOrd="0" destOrd="0" presId="urn:microsoft.com/office/officeart/2005/8/layout/vList2"/>
    <dgm:cxn modelId="{BB675943-8CE0-4978-9638-C1485A41B9D7}" type="presParOf" srcId="{3FBFA1C8-22A8-48EC-9E30-76FEC697C2CE}" destId="{F4640B02-E6F6-4D68-AFA4-22B51D30649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BDFBD-4916-4A3D-928D-E30D900697F5}">
      <dsp:nvSpPr>
        <dsp:cNvPr id="0" name=""/>
        <dsp:cNvSpPr/>
      </dsp:nvSpPr>
      <dsp:spPr>
        <a:xfrm>
          <a:off x="0" y="398529"/>
          <a:ext cx="8426945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200" b="1" i="0" kern="1200" dirty="0">
              <a:latin typeface="EasyReading" panose="02000506040000020003"/>
            </a:rPr>
            <a:t>Come </a:t>
          </a:r>
          <a:r>
            <a:rPr lang="it-IT" sz="3200" b="1" i="0" kern="1200" dirty="0" err="1">
              <a:latin typeface="EasyReading" panose="02000506040000020003"/>
            </a:rPr>
            <a:t>RapidMooc</a:t>
          </a:r>
          <a:r>
            <a:rPr lang="it-IT" sz="3200" b="1" i="0" kern="1200" dirty="0">
              <a:latin typeface="EasyReading" panose="02000506040000020003"/>
            </a:rPr>
            <a:t> ha aiutato il team di Edvance: </a:t>
          </a:r>
          <a:endParaRPr lang="it-IT" sz="3200" kern="1200" dirty="0">
            <a:latin typeface="EasyReading" panose="02000506040000020003"/>
          </a:endParaRPr>
        </a:p>
      </dsp:txBody>
      <dsp:txXfrm>
        <a:off x="37467" y="435996"/>
        <a:ext cx="8352011" cy="692586"/>
      </dsp:txXfrm>
    </dsp:sp>
    <dsp:sp modelId="{737369CE-6D7B-4256-BC0A-C2FBC45EF76D}">
      <dsp:nvSpPr>
        <dsp:cNvPr id="0" name=""/>
        <dsp:cNvSpPr/>
      </dsp:nvSpPr>
      <dsp:spPr>
        <a:xfrm>
          <a:off x="0" y="1166049"/>
          <a:ext cx="8426945" cy="271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7556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2500" b="0" i="0" kern="1200" dirty="0">
              <a:latin typeface="EasyReading" panose="02000506040000020003"/>
            </a:rPr>
            <a:t>Plug and play, soluzione facile da configurare: non servono particolari competenze tecniche per usare </a:t>
          </a:r>
          <a:r>
            <a:rPr lang="it-IT" sz="2500" b="0" i="0" kern="1200" dirty="0" err="1">
              <a:latin typeface="EasyReading" panose="02000506040000020003"/>
            </a:rPr>
            <a:t>Rapidmooc</a:t>
          </a:r>
          <a:endParaRPr lang="it-IT" sz="2500" kern="1200" dirty="0">
            <a:latin typeface="EasyReading" panose="02000506040000020003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2500" b="0" i="0" kern="1200" dirty="0">
              <a:latin typeface="EasyReading" panose="02000506040000020003"/>
            </a:rPr>
            <a:t>La funzione di </a:t>
          </a:r>
          <a:r>
            <a:rPr lang="it-IT" sz="2500" b="0" i="0" kern="1200" dirty="0" err="1">
              <a:latin typeface="EasyReading" panose="02000506040000020003"/>
            </a:rPr>
            <a:t>teleprompter</a:t>
          </a:r>
          <a:r>
            <a:rPr lang="it-IT" sz="2500" b="0" i="0" kern="1200" dirty="0">
              <a:latin typeface="EasyReading" panose="02000506040000020003"/>
            </a:rPr>
            <a:t> integrata aiuta sia l'insegnante che l’eventuale operatore</a:t>
          </a:r>
          <a:endParaRPr lang="it-IT" sz="2500" kern="1200" dirty="0">
            <a:latin typeface="EasyReading" panose="02000506040000020003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2500" b="0" i="0" kern="1200" dirty="0">
              <a:latin typeface="EasyReading" panose="02000506040000020003"/>
            </a:rPr>
            <a:t>La compatibilità con il green screen permette di usare le proprie presentazioni come sfondo per rendere ogni video più professionale</a:t>
          </a:r>
          <a:endParaRPr lang="it-IT" sz="2500" kern="1200" dirty="0">
            <a:latin typeface="EasyReading" panose="02000506040000020003"/>
          </a:endParaRPr>
        </a:p>
      </dsp:txBody>
      <dsp:txXfrm>
        <a:off x="0" y="1166049"/>
        <a:ext cx="8426945" cy="2715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08DB4-F866-4C7D-8D95-0C26760F01BB}">
      <dsp:nvSpPr>
        <dsp:cNvPr id="0" name=""/>
        <dsp:cNvSpPr/>
      </dsp:nvSpPr>
      <dsp:spPr>
        <a:xfrm>
          <a:off x="0" y="269622"/>
          <a:ext cx="6527571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i="0" kern="1200" dirty="0">
              <a:latin typeface="EasyReading" panose="02000506040000020003"/>
            </a:rPr>
            <a:t>Risultati:</a:t>
          </a:r>
          <a:endParaRPr lang="it-IT" sz="2800" kern="1200" dirty="0">
            <a:latin typeface="EasyReading" panose="02000506040000020003"/>
          </a:endParaRPr>
        </a:p>
      </dsp:txBody>
      <dsp:txXfrm>
        <a:off x="59399" y="329021"/>
        <a:ext cx="6408773" cy="1098002"/>
      </dsp:txXfrm>
    </dsp:sp>
    <dsp:sp modelId="{F4640B02-E6F6-4D68-AFA4-22B51D306498}">
      <dsp:nvSpPr>
        <dsp:cNvPr id="0" name=""/>
        <dsp:cNvSpPr/>
      </dsp:nvSpPr>
      <dsp:spPr>
        <a:xfrm>
          <a:off x="0" y="1486422"/>
          <a:ext cx="6527571" cy="1580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25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2000" b="0" i="0" kern="1200" dirty="0">
              <a:latin typeface="EasyReading" panose="02000506040000020003"/>
            </a:rPr>
            <a:t>Fase di registrazione più veloce e snella</a:t>
          </a:r>
          <a:endParaRPr lang="it-IT" sz="2000" kern="1200" dirty="0">
            <a:latin typeface="EasyReading" panose="02000506040000020003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2000" b="0" i="0" kern="1200">
              <a:latin typeface="EasyReading" panose="02000506040000020003"/>
            </a:rPr>
            <a:t>File pronti all'uso per le eventuali fasi di editing e post-produzione</a:t>
          </a:r>
          <a:endParaRPr lang="it-IT" sz="2000" kern="1200" dirty="0">
            <a:latin typeface="EasyReading" panose="02000506040000020003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2000" b="0" i="0" kern="1200" dirty="0">
              <a:latin typeface="EasyReading" panose="02000506040000020003"/>
            </a:rPr>
            <a:t>Miglioramento dell'efficienza del processo produttivo dei MOOC → 94 MOOC prodotti in meno di un anno</a:t>
          </a:r>
          <a:endParaRPr lang="it-IT" sz="2000" kern="1200" dirty="0">
            <a:latin typeface="EasyReading" panose="02000506040000020003"/>
          </a:endParaRPr>
        </a:p>
      </dsp:txBody>
      <dsp:txXfrm>
        <a:off x="0" y="1486422"/>
        <a:ext cx="6527571" cy="1580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  <a:sym typeface="Segoe UI Emoji" panose="020B0502040204020203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17F5F8-AC4A-4F3E-9705-94BD8F62B9EB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8237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18" name="Google Shape;11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09addc7a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409addc7a1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ambiente di apprendimento è un luogo in cui l’apprendimento è incoraggiato e supportato.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51" name="Google Shape;151;g409addc7a1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ambiente di apprendimento è un luogo in cui l’apprendimento è incoraggiato e supportato.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25" name="Google Shape;12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09ad22724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409ad227249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it-IT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ambiente di apprendimento è un luogo in cui l’apprendimento è incoraggiato e supportato.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43" name="Google Shape;143;g409ad227249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titolo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6000"/>
              <a:buFont typeface="Arial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agina punto elenco">
  <p:cSld name="layout pagina punto elenco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482374" y="484911"/>
            <a:ext cx="922725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1481667" y="2176464"/>
            <a:ext cx="9228667" cy="377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contenuto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838200" y="2291137"/>
            <a:ext cx="10515600" cy="3885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Diapositiva titol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0" y="1310759"/>
            <a:ext cx="12202758" cy="503867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7"/>
          <p:cNvSpPr txBox="1">
            <a:spLocks noGrp="1"/>
          </p:cNvSpPr>
          <p:nvPr>
            <p:ph type="ctrTitle"/>
          </p:nvPr>
        </p:nvSpPr>
        <p:spPr>
          <a:xfrm>
            <a:off x="838200" y="1335636"/>
            <a:ext cx="3795445" cy="241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4500"/>
              <a:buFont typeface="Arial"/>
              <a:buNone/>
              <a:defRPr sz="4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ubTitle" idx="1"/>
          </p:nvPr>
        </p:nvSpPr>
        <p:spPr>
          <a:xfrm>
            <a:off x="838200" y="3879437"/>
            <a:ext cx="3795445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" name="Google Shape;37;p7"/>
          <p:cNvSpPr>
            <a:spLocks noGrp="1"/>
          </p:cNvSpPr>
          <p:nvPr>
            <p:ph type="pic" idx="2"/>
          </p:nvPr>
        </p:nvSpPr>
        <p:spPr>
          <a:xfrm>
            <a:off x="5188449" y="2106202"/>
            <a:ext cx="5712431" cy="3754848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7"/>
          <p:cNvSpPr txBox="1">
            <a:spLocks noGrp="1"/>
          </p:cNvSpPr>
          <p:nvPr>
            <p:ph type="body" idx="3"/>
          </p:nvPr>
        </p:nvSpPr>
        <p:spPr>
          <a:xfrm>
            <a:off x="838200" y="5681663"/>
            <a:ext cx="3795444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ftr" idx="11"/>
          </p:nvPr>
        </p:nvSpPr>
        <p:spPr>
          <a:xfrm>
            <a:off x="639109" y="6430137"/>
            <a:ext cx="41936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>
  <p:cSld name="Titolo e contenuto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838200" y="1335635"/>
            <a:ext cx="10515600" cy="544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838200" y="2496619"/>
            <a:ext cx="10515600" cy="3680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2"/>
          </p:nvPr>
        </p:nvSpPr>
        <p:spPr>
          <a:xfrm>
            <a:off x="838200" y="1931597"/>
            <a:ext cx="10515600" cy="45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27F47"/>
              </a:buClr>
              <a:buSzPts val="2400"/>
              <a:buChar char="•"/>
              <a:defRPr sz="2400" b="1">
                <a:solidFill>
                  <a:srgbClr val="B27F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/>
          <p:nvPr/>
        </p:nvSpPr>
        <p:spPr>
          <a:xfrm>
            <a:off x="639109" y="6430137"/>
            <a:ext cx="41936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Ambienti Digitali di Apprendimento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8" descr="Immagine che contiene nero, oscurità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6200" y="62737"/>
            <a:ext cx="576000" cy="7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>
  <p:cSld name="Intestazione sezio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ctrTitle"/>
          </p:nvPr>
        </p:nvSpPr>
        <p:spPr>
          <a:xfrm>
            <a:off x="838200" y="1335636"/>
            <a:ext cx="4925602" cy="241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4500"/>
              <a:buFont typeface="Arial"/>
              <a:buNone/>
              <a:defRPr sz="45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ubTitle" idx="1"/>
          </p:nvPr>
        </p:nvSpPr>
        <p:spPr>
          <a:xfrm>
            <a:off x="838200" y="3879437"/>
            <a:ext cx="4925602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4" name="Google Shape;54;p9"/>
          <p:cNvSpPr>
            <a:spLocks noGrp="1"/>
          </p:cNvSpPr>
          <p:nvPr>
            <p:ph type="pic" idx="2"/>
          </p:nvPr>
        </p:nvSpPr>
        <p:spPr>
          <a:xfrm>
            <a:off x="6096000" y="1335636"/>
            <a:ext cx="5257800" cy="4525414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Google Shape;55;p9"/>
          <p:cNvSpPr txBox="1"/>
          <p:nvPr/>
        </p:nvSpPr>
        <p:spPr>
          <a:xfrm>
            <a:off x="639109" y="6430137"/>
            <a:ext cx="41936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Ambienti Digitali di Apprendimento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" name="Google Shape;56;p9" descr="Immagine che contiene nero, oscurità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6200" y="62737"/>
            <a:ext cx="576000" cy="7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>
  <p:cSld name="Due contenuti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1"/>
          </p:nvPr>
        </p:nvSpPr>
        <p:spPr>
          <a:xfrm>
            <a:off x="838200" y="2496619"/>
            <a:ext cx="5181600" cy="368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2"/>
          </p:nvPr>
        </p:nvSpPr>
        <p:spPr>
          <a:xfrm>
            <a:off x="6172200" y="2496619"/>
            <a:ext cx="5181600" cy="368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64" name="Google Shape;64;p10"/>
          <p:cNvSpPr txBox="1"/>
          <p:nvPr/>
        </p:nvSpPr>
        <p:spPr>
          <a:xfrm>
            <a:off x="9821594" y="195173"/>
            <a:ext cx="187007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it-IT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" name="Google Shape;65;p10" descr="Immagine che contiene nero, oscurità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6200" y="62737"/>
            <a:ext cx="576000" cy="7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>
  <p:cSld name="Confronto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838200" y="1931597"/>
            <a:ext cx="10515600" cy="45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27F47"/>
              </a:buClr>
              <a:buSzPts val="2400"/>
              <a:buChar char="•"/>
              <a:defRPr sz="2400" b="1">
                <a:solidFill>
                  <a:srgbClr val="B27F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2"/>
          </p:nvPr>
        </p:nvSpPr>
        <p:spPr>
          <a:xfrm>
            <a:off x="838200" y="2496619"/>
            <a:ext cx="5181600" cy="368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body" idx="3"/>
          </p:nvPr>
        </p:nvSpPr>
        <p:spPr>
          <a:xfrm>
            <a:off x="6172200" y="2496619"/>
            <a:ext cx="5181600" cy="368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4" name="Google Shape;74;p11" descr="Immagine che contiene nero, oscurità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6200" y="62737"/>
            <a:ext cx="576000" cy="7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pic>
        <p:nvPicPr>
          <p:cNvPr id="80" name="Google Shape;80;p12" descr="Immagine che contiene nero, oscurità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6200" y="62737"/>
            <a:ext cx="576000" cy="7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639109" y="6430137"/>
            <a:ext cx="419362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Ambienti Digitali di Apprendimento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3" descr="Immagine che contiene nero, oscurità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06200" y="62737"/>
            <a:ext cx="576000" cy="7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>
  <p:cSld name="Contenuto con didascalia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body" idx="1"/>
          </p:nvPr>
        </p:nvSpPr>
        <p:spPr>
          <a:xfrm>
            <a:off x="5183188" y="1335636"/>
            <a:ext cx="6172200" cy="4841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2"/>
          </p:nvPr>
        </p:nvSpPr>
        <p:spPr>
          <a:xfrm>
            <a:off x="839788" y="2496619"/>
            <a:ext cx="3932237" cy="368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3932237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/>
          <p:nvPr/>
        </p:nvSpPr>
        <p:spPr>
          <a:xfrm>
            <a:off x="9821594" y="195173"/>
            <a:ext cx="187007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it-IT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>
  <p:cSld name="Immagine con didascalia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>
            <a:spLocks noGrp="1"/>
          </p:cNvSpPr>
          <p:nvPr>
            <p:ph type="pic" idx="2"/>
          </p:nvPr>
        </p:nvSpPr>
        <p:spPr>
          <a:xfrm>
            <a:off x="5183188" y="1335636"/>
            <a:ext cx="6172200" cy="4841327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5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839788" y="2496619"/>
            <a:ext cx="3932237" cy="3680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3932237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9821594" y="195173"/>
            <a:ext cx="187007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it-IT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 rot="5400000">
            <a:off x="4153087" y="-1023750"/>
            <a:ext cx="3885826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9821594" y="195173"/>
            <a:ext cx="187007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it-IT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itleAndTx">
  <p:cSld name="VERTICAL_TITLE_AND_VERTICAL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 rot="5400000">
            <a:off x="7618686" y="2441849"/>
            <a:ext cx="484132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 rot="5400000">
            <a:off x="2284687" y="-110851"/>
            <a:ext cx="4841327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8382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86106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sp>
        <p:nvSpPr>
          <p:cNvPr id="115" name="Google Shape;115;p17"/>
          <p:cNvSpPr txBox="1"/>
          <p:nvPr/>
        </p:nvSpPr>
        <p:spPr>
          <a:xfrm>
            <a:off x="9821594" y="195173"/>
            <a:ext cx="187007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it-IT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0" y="6337300"/>
            <a:ext cx="121920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838200" y="1335636"/>
            <a:ext cx="10515600" cy="780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27F47"/>
              </a:buClr>
              <a:buSzPts val="2800"/>
              <a:buFont typeface="Arial"/>
              <a:buNone/>
              <a:defRPr sz="2800" b="1" i="0" u="none" strike="noStrike" cap="none">
                <a:solidFill>
                  <a:srgbClr val="B27F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838200" y="2291137"/>
            <a:ext cx="10515600" cy="3885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4724400" y="643013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2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3.jp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F3F1131C-7D2C-9ED9-FD64-B1F8C038B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909" y="-2791"/>
            <a:ext cx="12184778" cy="685393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7DA9308-F145-F1FB-8E18-F7279B938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427" y="5240216"/>
            <a:ext cx="12184778" cy="1620576"/>
          </a:xfrm>
          <a:prstGeom prst="rect">
            <a:avLst/>
          </a:prstGeom>
        </p:spPr>
      </p:pic>
      <p:pic>
        <p:nvPicPr>
          <p:cNvPr id="5" name="Image 4" descr="Une image contenant capture d’écran, bâtiment, gratte-ciel, bleu&#10;&#10;Description générée automatiquement">
            <a:extLst>
              <a:ext uri="{FF2B5EF4-FFF2-40B4-BE49-F238E27FC236}">
                <a16:creationId xmlns:a16="http://schemas.microsoft.com/office/drawing/2014/main" id="{CF679BDA-3905-89A3-7BC9-EE521E4214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12" y="594489"/>
            <a:ext cx="5940079" cy="3594179"/>
          </a:xfrm>
          <a:prstGeom prst="rect">
            <a:avLst/>
          </a:prstGeom>
        </p:spPr>
      </p:pic>
      <p:pic>
        <p:nvPicPr>
          <p:cNvPr id="10" name="Image 9" descr="Une image contenant plante, art&#10;&#10;Description générée automatiquement avec une confiance moyenne">
            <a:extLst>
              <a:ext uri="{FF2B5EF4-FFF2-40B4-BE49-F238E27FC236}">
                <a16:creationId xmlns:a16="http://schemas.microsoft.com/office/drawing/2014/main" id="{32097A4B-D2AC-F3AC-6BB1-E39318B08F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" y="2260740"/>
            <a:ext cx="1681964" cy="336392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89979FF-B69D-5B76-E606-556439D74A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924" y="2032"/>
            <a:ext cx="1336931" cy="20017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EDB8D05-EB7C-9BEE-E9AC-512F1D8FFD9A}"/>
              </a:ext>
            </a:extLst>
          </p:cNvPr>
          <p:cNvSpPr/>
          <p:nvPr/>
        </p:nvSpPr>
        <p:spPr>
          <a:xfrm>
            <a:off x="7390647" y="594489"/>
            <a:ext cx="4564093" cy="52714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r="2700000" sy="-23000" kx="-800400" algn="b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918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536;p59">
            <a:extLst>
              <a:ext uri="{FF2B5EF4-FFF2-40B4-BE49-F238E27FC236}">
                <a16:creationId xmlns:a16="http://schemas.microsoft.com/office/drawing/2014/main" id="{06BE9EAE-AED0-E074-941A-10F907E4101D}"/>
              </a:ext>
            </a:extLst>
          </p:cNvPr>
          <p:cNvSpPr txBox="1">
            <a:spLocks/>
          </p:cNvSpPr>
          <p:nvPr/>
        </p:nvSpPr>
        <p:spPr>
          <a:xfrm>
            <a:off x="7390646" y="1211715"/>
            <a:ext cx="4424015" cy="743684"/>
          </a:xfrm>
          <a:prstGeom prst="rect">
            <a:avLst/>
          </a:prstGeom>
        </p:spPr>
        <p:txBody>
          <a:bodyPr spcFirstLastPara="1" vert="horz" wrap="square" lIns="374254" tIns="374254" rIns="374254" bIns="374254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fr-FR" sz="2729" b="1" dirty="0" err="1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Create</a:t>
            </a:r>
            <a:r>
              <a:rPr lang="fr-FR" sz="2729" b="1" dirty="0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 </a:t>
            </a:r>
            <a:r>
              <a:rPr lang="fr-FR" sz="2729" b="1" dirty="0" err="1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educational</a:t>
            </a:r>
            <a:r>
              <a:rPr lang="fr-FR" sz="2729" b="1" dirty="0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 </a:t>
            </a:r>
            <a:r>
              <a:rPr lang="fr-FR" sz="2729" b="1" dirty="0" err="1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videos</a:t>
            </a:r>
            <a:r>
              <a:rPr lang="fr-FR" sz="2729" b="1" dirty="0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 in a flash </a:t>
            </a:r>
            <a:r>
              <a:rPr lang="fr-FR" sz="2729" b="1" dirty="0" err="1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with</a:t>
            </a:r>
            <a:r>
              <a:rPr lang="fr-FR" sz="2729" b="1" dirty="0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 </a:t>
            </a:r>
            <a:r>
              <a:rPr lang="fr-FR" sz="2729" b="1" dirty="0" err="1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our</a:t>
            </a:r>
            <a:r>
              <a:rPr lang="fr-FR" sz="2729" b="1" dirty="0">
                <a:latin typeface="Roboto" panose="02000000000000000000" pitchFamily="2" charset="0"/>
                <a:ea typeface="Roboto" panose="02000000000000000000" pitchFamily="2" charset="0"/>
                <a:cs typeface="Roboto Black" panose="020F0502020204030204" pitchFamily="2" charset="0"/>
              </a:rPr>
              <a:t> all-in-one studios </a:t>
            </a:r>
            <a:endParaRPr lang="fr-FR" sz="3070" b="1" dirty="0">
              <a:latin typeface="Calibri" panose="020F0502020204030204" pitchFamily="34" charset="0"/>
              <a:ea typeface="Roboto Black" panose="020F0502020204030204" pitchFamily="2" charset="0"/>
              <a:cs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EF1405-2D7C-5FB3-8A86-E8A73B5D817F}"/>
              </a:ext>
            </a:extLst>
          </p:cNvPr>
          <p:cNvSpPr/>
          <p:nvPr/>
        </p:nvSpPr>
        <p:spPr>
          <a:xfrm>
            <a:off x="7589534" y="3556492"/>
            <a:ext cx="4365207" cy="2480573"/>
          </a:xfrm>
          <a:prstGeom prst="rect">
            <a:avLst/>
          </a:prstGeom>
          <a:solidFill>
            <a:srgbClr val="DBF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3A78341F-11AD-D6B5-1957-B22D5CC083CC}"/>
              </a:ext>
            </a:extLst>
          </p:cNvPr>
          <p:cNvSpPr/>
          <p:nvPr/>
        </p:nvSpPr>
        <p:spPr>
          <a:xfrm>
            <a:off x="8239299" y="4258807"/>
            <a:ext cx="3132218" cy="1550308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798"/>
          </a:p>
        </p:txBody>
      </p:sp>
      <p:pic>
        <p:nvPicPr>
          <p:cNvPr id="7" name="Image 6" descr="Une image contenant ordinateur, ordinateur portable, capture d’écran, Appareil de présentation&#10;&#10;Description générée automatiquement">
            <a:extLst>
              <a:ext uri="{FF2B5EF4-FFF2-40B4-BE49-F238E27FC236}">
                <a16:creationId xmlns:a16="http://schemas.microsoft.com/office/drawing/2014/main" id="{32D6C832-C7BD-29DD-586D-632232F9A1E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46"/>
          <a:stretch/>
        </p:blipFill>
        <p:spPr>
          <a:xfrm>
            <a:off x="7187125" y="2742410"/>
            <a:ext cx="5065206" cy="3295710"/>
          </a:xfrm>
          <a:prstGeom prst="rect">
            <a:avLst/>
          </a:prstGeom>
        </p:spPr>
      </p:pic>
      <p:sp>
        <p:nvSpPr>
          <p:cNvPr id="70" name="ZoneTexte 69">
            <a:extLst>
              <a:ext uri="{FF2B5EF4-FFF2-40B4-BE49-F238E27FC236}">
                <a16:creationId xmlns:a16="http://schemas.microsoft.com/office/drawing/2014/main" id="{136F6641-0956-05D6-021C-D7CB64492208}"/>
              </a:ext>
            </a:extLst>
          </p:cNvPr>
          <p:cNvSpPr txBox="1"/>
          <p:nvPr/>
        </p:nvSpPr>
        <p:spPr>
          <a:xfrm>
            <a:off x="8165837" y="2294394"/>
            <a:ext cx="3384749" cy="922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2455" indent="-292455">
              <a:buFont typeface="Wingdings" panose="05000000000000000000" pitchFamily="2" charset="2"/>
              <a:buChar char="ü"/>
            </a:pPr>
            <a:r>
              <a:rPr lang="fr-FR" sz="1798" dirty="0">
                <a:latin typeface="+mj-lt"/>
              </a:rPr>
              <a:t>No </a:t>
            </a:r>
            <a:r>
              <a:rPr lang="fr-FR" sz="1798" dirty="0" err="1">
                <a:latin typeface="+mj-lt"/>
              </a:rPr>
              <a:t>technical</a:t>
            </a:r>
            <a:r>
              <a:rPr lang="fr-FR" sz="1798" dirty="0">
                <a:latin typeface="+mj-lt"/>
              </a:rPr>
              <a:t> staff</a:t>
            </a:r>
          </a:p>
          <a:p>
            <a:pPr marL="292455" indent="-292455">
              <a:buFont typeface="Wingdings" panose="05000000000000000000" pitchFamily="2" charset="2"/>
              <a:buChar char="ü"/>
            </a:pPr>
            <a:r>
              <a:rPr lang="fr-FR" sz="1798" dirty="0">
                <a:latin typeface="+mj-lt"/>
              </a:rPr>
              <a:t>No post-production</a:t>
            </a:r>
          </a:p>
          <a:p>
            <a:pPr marL="292455" indent="-292455">
              <a:buFont typeface="Wingdings" panose="05000000000000000000" pitchFamily="2" charset="2"/>
              <a:buChar char="ü"/>
            </a:pPr>
            <a:r>
              <a:rPr lang="fr-FR" sz="1798" dirty="0">
                <a:latin typeface="+mj-lt"/>
              </a:rPr>
              <a:t>No </a:t>
            </a:r>
            <a:r>
              <a:rPr lang="fr-FR" sz="1798" dirty="0" err="1">
                <a:latin typeface="+mj-lt"/>
              </a:rPr>
              <a:t>technical</a:t>
            </a:r>
            <a:r>
              <a:rPr lang="fr-FR" sz="1798" dirty="0">
                <a:latin typeface="+mj-lt"/>
              </a:rPr>
              <a:t> </a:t>
            </a:r>
            <a:r>
              <a:rPr lang="fr-FR" sz="1798" dirty="0" err="1">
                <a:latin typeface="+mj-lt"/>
              </a:rPr>
              <a:t>skills</a:t>
            </a:r>
            <a:endParaRPr lang="fr-FR" sz="1798" dirty="0">
              <a:latin typeface="+mj-lt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73EFAC-2E8A-E464-3785-06BD683DAC21}"/>
              </a:ext>
            </a:extLst>
          </p:cNvPr>
          <p:cNvGrpSpPr>
            <a:grpSpLocks noChangeAspect="1"/>
          </p:cNvGrpSpPr>
          <p:nvPr/>
        </p:nvGrpSpPr>
        <p:grpSpPr>
          <a:xfrm>
            <a:off x="10864217" y="692055"/>
            <a:ext cx="948670" cy="193451"/>
            <a:chOff x="4501759" y="1028803"/>
            <a:chExt cx="3114500" cy="635107"/>
          </a:xfrm>
          <a:solidFill>
            <a:schemeClr val="tx1"/>
          </a:solidFill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BC4317FC-879C-9796-CB0D-0FBC8FA8E1D5}"/>
                </a:ext>
              </a:extLst>
            </p:cNvPr>
            <p:cNvSpPr/>
            <p:nvPr/>
          </p:nvSpPr>
          <p:spPr>
            <a:xfrm>
              <a:off x="6131300" y="1192711"/>
              <a:ext cx="477498" cy="291349"/>
            </a:xfrm>
            <a:custGeom>
              <a:avLst/>
              <a:gdLst>
                <a:gd name="connsiteX0" fmla="*/ 100167 w 477498"/>
                <a:gd name="connsiteY0" fmla="*/ 44174 h 291349"/>
                <a:gd name="connsiteX1" fmla="*/ 286243 w 477498"/>
                <a:gd name="connsiteY1" fmla="*/ 52230 h 291349"/>
                <a:gd name="connsiteX2" fmla="*/ 389446 w 477498"/>
                <a:gd name="connsiteY2" fmla="*/ 322 h 291349"/>
                <a:gd name="connsiteX3" fmla="*/ 473595 w 477498"/>
                <a:gd name="connsiteY3" fmla="*/ 77422 h 291349"/>
                <a:gd name="connsiteX4" fmla="*/ 476576 w 477498"/>
                <a:gd name="connsiteY4" fmla="*/ 240094 h 291349"/>
                <a:gd name="connsiteX5" fmla="*/ 476790 w 477498"/>
                <a:gd name="connsiteY5" fmla="*/ 280857 h 291349"/>
                <a:gd name="connsiteX6" fmla="*/ 466441 w 477498"/>
                <a:gd name="connsiteY6" fmla="*/ 291270 h 291349"/>
                <a:gd name="connsiteX7" fmla="*/ 387493 w 477498"/>
                <a:gd name="connsiteY7" fmla="*/ 291275 h 291349"/>
                <a:gd name="connsiteX8" fmla="*/ 376464 w 477498"/>
                <a:gd name="connsiteY8" fmla="*/ 280047 h 291349"/>
                <a:gd name="connsiteX9" fmla="*/ 376568 w 477498"/>
                <a:gd name="connsiteY9" fmla="*/ 138001 h 291349"/>
                <a:gd name="connsiteX10" fmla="*/ 369444 w 477498"/>
                <a:gd name="connsiteY10" fmla="*/ 101279 h 291349"/>
                <a:gd name="connsiteX11" fmla="*/ 339258 w 477498"/>
                <a:gd name="connsiteY11" fmla="*/ 80580 h 291349"/>
                <a:gd name="connsiteX12" fmla="*/ 299110 w 477498"/>
                <a:gd name="connsiteY12" fmla="*/ 98932 h 291349"/>
                <a:gd name="connsiteX13" fmla="*/ 289706 w 477498"/>
                <a:gd name="connsiteY13" fmla="*/ 133849 h 291349"/>
                <a:gd name="connsiteX14" fmla="*/ 289631 w 477498"/>
                <a:gd name="connsiteY14" fmla="*/ 277211 h 291349"/>
                <a:gd name="connsiteX15" fmla="*/ 275437 w 477498"/>
                <a:gd name="connsiteY15" fmla="*/ 291312 h 291349"/>
                <a:gd name="connsiteX16" fmla="*/ 201760 w 477498"/>
                <a:gd name="connsiteY16" fmla="*/ 291312 h 291349"/>
                <a:gd name="connsiteX17" fmla="*/ 187497 w 477498"/>
                <a:gd name="connsiteY17" fmla="*/ 277326 h 291349"/>
                <a:gd name="connsiteX18" fmla="*/ 187288 w 477498"/>
                <a:gd name="connsiteY18" fmla="*/ 130024 h 291349"/>
                <a:gd name="connsiteX19" fmla="*/ 181023 w 477498"/>
                <a:gd name="connsiteY19" fmla="*/ 100906 h 291349"/>
                <a:gd name="connsiteX20" fmla="*/ 151299 w 477498"/>
                <a:gd name="connsiteY20" fmla="*/ 78517 h 291349"/>
                <a:gd name="connsiteX21" fmla="*/ 110898 w 477498"/>
                <a:gd name="connsiteY21" fmla="*/ 95444 h 291349"/>
                <a:gd name="connsiteX22" fmla="*/ 100296 w 477498"/>
                <a:gd name="connsiteY22" fmla="*/ 140668 h 291349"/>
                <a:gd name="connsiteX23" fmla="*/ 100396 w 477498"/>
                <a:gd name="connsiteY23" fmla="*/ 278768 h 291349"/>
                <a:gd name="connsiteX24" fmla="*/ 88005 w 477498"/>
                <a:gd name="connsiteY24" fmla="*/ 291333 h 291349"/>
                <a:gd name="connsiteX25" fmla="*/ 10384 w 477498"/>
                <a:gd name="connsiteY25" fmla="*/ 291270 h 291349"/>
                <a:gd name="connsiteX26" fmla="*/ 5 w 477498"/>
                <a:gd name="connsiteY26" fmla="*/ 280862 h 291349"/>
                <a:gd name="connsiteX27" fmla="*/ 0 w 477498"/>
                <a:gd name="connsiteY27" fmla="*/ 20433 h 291349"/>
                <a:gd name="connsiteX28" fmla="*/ 10294 w 477498"/>
                <a:gd name="connsiteY28" fmla="*/ 10078 h 291349"/>
                <a:gd name="connsiteX29" fmla="*/ 89237 w 477498"/>
                <a:gd name="connsiteY29" fmla="*/ 10083 h 291349"/>
                <a:gd name="connsiteX30" fmla="*/ 100321 w 477498"/>
                <a:gd name="connsiteY30" fmla="*/ 20917 h 291349"/>
                <a:gd name="connsiteX31" fmla="*/ 100167 w 477498"/>
                <a:gd name="connsiteY31" fmla="*/ 44174 h 291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77498" h="291349">
                  <a:moveTo>
                    <a:pt x="100167" y="44174"/>
                  </a:moveTo>
                  <a:cubicBezTo>
                    <a:pt x="147787" y="-17410"/>
                    <a:pt x="247805" y="-14490"/>
                    <a:pt x="286243" y="52230"/>
                  </a:cubicBezTo>
                  <a:cubicBezTo>
                    <a:pt x="310244" y="14076"/>
                    <a:pt x="345835" y="-2193"/>
                    <a:pt x="389446" y="322"/>
                  </a:cubicBezTo>
                  <a:cubicBezTo>
                    <a:pt x="437229" y="3064"/>
                    <a:pt x="466739" y="28257"/>
                    <a:pt x="473595" y="77422"/>
                  </a:cubicBezTo>
                  <a:cubicBezTo>
                    <a:pt x="481122" y="131345"/>
                    <a:pt x="475190" y="185856"/>
                    <a:pt x="476576" y="240094"/>
                  </a:cubicBezTo>
                  <a:cubicBezTo>
                    <a:pt x="476919" y="253675"/>
                    <a:pt x="476204" y="267292"/>
                    <a:pt x="476790" y="280857"/>
                  </a:cubicBezTo>
                  <a:cubicBezTo>
                    <a:pt x="477138" y="288908"/>
                    <a:pt x="474554" y="291417"/>
                    <a:pt x="466441" y="291270"/>
                  </a:cubicBezTo>
                  <a:cubicBezTo>
                    <a:pt x="440130" y="290807"/>
                    <a:pt x="413804" y="290786"/>
                    <a:pt x="387493" y="291275"/>
                  </a:cubicBezTo>
                  <a:cubicBezTo>
                    <a:pt x="378799" y="291433"/>
                    <a:pt x="376389" y="288686"/>
                    <a:pt x="376464" y="280047"/>
                  </a:cubicBezTo>
                  <a:cubicBezTo>
                    <a:pt x="376861" y="232702"/>
                    <a:pt x="376742" y="185351"/>
                    <a:pt x="376568" y="138001"/>
                  </a:cubicBezTo>
                  <a:cubicBezTo>
                    <a:pt x="376523" y="125389"/>
                    <a:pt x="374392" y="113066"/>
                    <a:pt x="369444" y="101279"/>
                  </a:cubicBezTo>
                  <a:cubicBezTo>
                    <a:pt x="363785" y="87783"/>
                    <a:pt x="353859" y="81100"/>
                    <a:pt x="339258" y="80580"/>
                  </a:cubicBezTo>
                  <a:cubicBezTo>
                    <a:pt x="322694" y="79985"/>
                    <a:pt x="307854" y="82716"/>
                    <a:pt x="299110" y="98932"/>
                  </a:cubicBezTo>
                  <a:cubicBezTo>
                    <a:pt x="293233" y="109819"/>
                    <a:pt x="289750" y="121416"/>
                    <a:pt x="289706" y="133849"/>
                  </a:cubicBezTo>
                  <a:cubicBezTo>
                    <a:pt x="289542" y="181642"/>
                    <a:pt x="289169" y="229429"/>
                    <a:pt x="289631" y="277211"/>
                  </a:cubicBezTo>
                  <a:cubicBezTo>
                    <a:pt x="289746" y="288276"/>
                    <a:pt x="286308" y="291612"/>
                    <a:pt x="275437" y="291312"/>
                  </a:cubicBezTo>
                  <a:cubicBezTo>
                    <a:pt x="250895" y="290623"/>
                    <a:pt x="226303" y="290618"/>
                    <a:pt x="201760" y="291312"/>
                  </a:cubicBezTo>
                  <a:cubicBezTo>
                    <a:pt x="190955" y="291623"/>
                    <a:pt x="187402" y="288450"/>
                    <a:pt x="187497" y="277326"/>
                  </a:cubicBezTo>
                  <a:cubicBezTo>
                    <a:pt x="187879" y="228229"/>
                    <a:pt x="187303" y="179127"/>
                    <a:pt x="187288" y="130024"/>
                  </a:cubicBezTo>
                  <a:cubicBezTo>
                    <a:pt x="187283" y="119780"/>
                    <a:pt x="184928" y="109977"/>
                    <a:pt x="181023" y="100906"/>
                  </a:cubicBezTo>
                  <a:cubicBezTo>
                    <a:pt x="175563" y="88235"/>
                    <a:pt x="165587" y="79875"/>
                    <a:pt x="151299" y="78517"/>
                  </a:cubicBezTo>
                  <a:cubicBezTo>
                    <a:pt x="134964" y="76970"/>
                    <a:pt x="119980" y="79038"/>
                    <a:pt x="110898" y="95444"/>
                  </a:cubicBezTo>
                  <a:cubicBezTo>
                    <a:pt x="103079" y="109572"/>
                    <a:pt x="100426" y="124968"/>
                    <a:pt x="100296" y="140668"/>
                  </a:cubicBezTo>
                  <a:cubicBezTo>
                    <a:pt x="99929" y="186704"/>
                    <a:pt x="99879" y="232744"/>
                    <a:pt x="100396" y="278768"/>
                  </a:cubicBezTo>
                  <a:cubicBezTo>
                    <a:pt x="100510" y="288560"/>
                    <a:pt x="97996" y="291601"/>
                    <a:pt x="88005" y="291333"/>
                  </a:cubicBezTo>
                  <a:cubicBezTo>
                    <a:pt x="62141" y="290633"/>
                    <a:pt x="36248" y="290807"/>
                    <a:pt x="10384" y="291270"/>
                  </a:cubicBezTo>
                  <a:cubicBezTo>
                    <a:pt x="2286" y="291412"/>
                    <a:pt x="-20" y="288908"/>
                    <a:pt x="5" y="280862"/>
                  </a:cubicBezTo>
                  <a:cubicBezTo>
                    <a:pt x="264" y="194054"/>
                    <a:pt x="268" y="107246"/>
                    <a:pt x="0" y="20433"/>
                  </a:cubicBezTo>
                  <a:cubicBezTo>
                    <a:pt x="-25" y="12393"/>
                    <a:pt x="2107" y="9920"/>
                    <a:pt x="10294" y="10078"/>
                  </a:cubicBezTo>
                  <a:cubicBezTo>
                    <a:pt x="36595" y="10588"/>
                    <a:pt x="62931" y="10577"/>
                    <a:pt x="89237" y="10083"/>
                  </a:cubicBezTo>
                  <a:cubicBezTo>
                    <a:pt x="97634" y="9930"/>
                    <a:pt x="101215" y="12014"/>
                    <a:pt x="100321" y="20917"/>
                  </a:cubicBezTo>
                  <a:cubicBezTo>
                    <a:pt x="99586" y="28104"/>
                    <a:pt x="100167" y="35408"/>
                    <a:pt x="100167" y="44174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F1715B34-E9E7-48DD-3922-BAC44FD713A5}"/>
                </a:ext>
              </a:extLst>
            </p:cNvPr>
            <p:cNvSpPr/>
            <p:nvPr/>
          </p:nvSpPr>
          <p:spPr>
            <a:xfrm>
              <a:off x="7393510" y="1192437"/>
              <a:ext cx="222749" cy="299965"/>
            </a:xfrm>
            <a:custGeom>
              <a:avLst/>
              <a:gdLst>
                <a:gd name="connsiteX0" fmla="*/ 222709 w 222749"/>
                <a:gd name="connsiteY0" fmla="*/ 99849 h 299965"/>
                <a:gd name="connsiteX1" fmla="*/ 149812 w 222749"/>
                <a:gd name="connsiteY1" fmla="*/ 84979 h 299965"/>
                <a:gd name="connsiteX2" fmla="*/ 115313 w 222749"/>
                <a:gd name="connsiteY2" fmla="*/ 111472 h 299965"/>
                <a:gd name="connsiteX3" fmla="*/ 121325 w 222749"/>
                <a:gd name="connsiteY3" fmla="*/ 197517 h 299965"/>
                <a:gd name="connsiteX4" fmla="*/ 222684 w 222749"/>
                <a:gd name="connsiteY4" fmla="*/ 201611 h 299965"/>
                <a:gd name="connsiteX5" fmla="*/ 222729 w 222749"/>
                <a:gd name="connsiteY5" fmla="*/ 279200 h 299965"/>
                <a:gd name="connsiteX6" fmla="*/ 215649 w 222749"/>
                <a:gd name="connsiteY6" fmla="*/ 287346 h 299965"/>
                <a:gd name="connsiteX7" fmla="*/ 30537 w 222749"/>
                <a:gd name="connsiteY7" fmla="*/ 241790 h 299965"/>
                <a:gd name="connsiteX8" fmla="*/ 3 w 222749"/>
                <a:gd name="connsiteY8" fmla="*/ 154813 h 299965"/>
                <a:gd name="connsiteX9" fmla="*/ 114742 w 222749"/>
                <a:gd name="connsiteY9" fmla="*/ 5632 h 299965"/>
                <a:gd name="connsiteX10" fmla="*/ 215480 w 222749"/>
                <a:gd name="connsiteY10" fmla="*/ 13104 h 299965"/>
                <a:gd name="connsiteX11" fmla="*/ 222749 w 222749"/>
                <a:gd name="connsiteY11" fmla="*/ 22317 h 299965"/>
                <a:gd name="connsiteX12" fmla="*/ 222709 w 222749"/>
                <a:gd name="connsiteY12" fmla="*/ 99849 h 29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749" h="299965">
                  <a:moveTo>
                    <a:pt x="222709" y="99849"/>
                  </a:moveTo>
                  <a:cubicBezTo>
                    <a:pt x="199140" y="86279"/>
                    <a:pt x="175999" y="75777"/>
                    <a:pt x="149812" y="84979"/>
                  </a:cubicBezTo>
                  <a:cubicBezTo>
                    <a:pt x="135717" y="89931"/>
                    <a:pt x="123774" y="98702"/>
                    <a:pt x="115313" y="111472"/>
                  </a:cubicBezTo>
                  <a:cubicBezTo>
                    <a:pt x="98173" y="137344"/>
                    <a:pt x="100846" y="175239"/>
                    <a:pt x="121325" y="197517"/>
                  </a:cubicBezTo>
                  <a:cubicBezTo>
                    <a:pt x="145500" y="223800"/>
                    <a:pt x="180068" y="225483"/>
                    <a:pt x="222684" y="201611"/>
                  </a:cubicBezTo>
                  <a:cubicBezTo>
                    <a:pt x="222684" y="227977"/>
                    <a:pt x="222630" y="253591"/>
                    <a:pt x="222729" y="279200"/>
                  </a:cubicBezTo>
                  <a:cubicBezTo>
                    <a:pt x="222749" y="284225"/>
                    <a:pt x="219351" y="285720"/>
                    <a:pt x="215649" y="287346"/>
                  </a:cubicBezTo>
                  <a:cubicBezTo>
                    <a:pt x="153374" y="314649"/>
                    <a:pt x="73328" y="296833"/>
                    <a:pt x="30537" y="241790"/>
                  </a:cubicBezTo>
                  <a:cubicBezTo>
                    <a:pt x="10362" y="215839"/>
                    <a:pt x="-220" y="186631"/>
                    <a:pt x="3" y="154813"/>
                  </a:cubicBezTo>
                  <a:cubicBezTo>
                    <a:pt x="505" y="84422"/>
                    <a:pt x="39937" y="25111"/>
                    <a:pt x="114742" y="5632"/>
                  </a:cubicBezTo>
                  <a:cubicBezTo>
                    <a:pt x="149002" y="-3291"/>
                    <a:pt x="182765" y="-2187"/>
                    <a:pt x="215480" y="13104"/>
                  </a:cubicBezTo>
                  <a:cubicBezTo>
                    <a:pt x="220041" y="15230"/>
                    <a:pt x="222774" y="17071"/>
                    <a:pt x="222749" y="22317"/>
                  </a:cubicBezTo>
                  <a:cubicBezTo>
                    <a:pt x="222655" y="47574"/>
                    <a:pt x="222709" y="72835"/>
                    <a:pt x="222709" y="99849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FBD3D9CA-15BA-BB26-4F26-280E0FB424C5}"/>
                </a:ext>
              </a:extLst>
            </p:cNvPr>
            <p:cNvSpPr/>
            <p:nvPr/>
          </p:nvSpPr>
          <p:spPr>
            <a:xfrm>
              <a:off x="6676202" y="1487396"/>
              <a:ext cx="676463" cy="176514"/>
            </a:xfrm>
            <a:custGeom>
              <a:avLst/>
              <a:gdLst>
                <a:gd name="connsiteX0" fmla="*/ 328155 w 676463"/>
                <a:gd name="connsiteY0" fmla="*/ 176247 h 176514"/>
                <a:gd name="connsiteX1" fmla="*/ 15700 w 676463"/>
                <a:gd name="connsiteY1" fmla="*/ 70928 h 176514"/>
                <a:gd name="connsiteX2" fmla="*/ 8611 w 676463"/>
                <a:gd name="connsiteY2" fmla="*/ 17932 h 176514"/>
                <a:gd name="connsiteX3" fmla="*/ 61059 w 676463"/>
                <a:gd name="connsiteY3" fmla="*/ 14949 h 176514"/>
                <a:gd name="connsiteX4" fmla="*/ 276665 w 676463"/>
                <a:gd name="connsiteY4" fmla="*/ 113207 h 176514"/>
                <a:gd name="connsiteX5" fmla="*/ 633778 w 676463"/>
                <a:gd name="connsiteY5" fmla="*/ 22894 h 176514"/>
                <a:gd name="connsiteX6" fmla="*/ 658499 w 676463"/>
                <a:gd name="connsiteY6" fmla="*/ 3562 h 176514"/>
                <a:gd name="connsiteX7" fmla="*/ 673478 w 676463"/>
                <a:gd name="connsiteY7" fmla="*/ 3610 h 176514"/>
                <a:gd name="connsiteX8" fmla="*/ 672415 w 676463"/>
                <a:gd name="connsiteY8" fmla="*/ 18579 h 176514"/>
                <a:gd name="connsiteX9" fmla="*/ 559758 w 676463"/>
                <a:gd name="connsiteY9" fmla="*/ 111498 h 176514"/>
                <a:gd name="connsiteX10" fmla="*/ 380484 w 676463"/>
                <a:gd name="connsiteY10" fmla="*/ 172342 h 176514"/>
                <a:gd name="connsiteX11" fmla="*/ 328155 w 676463"/>
                <a:gd name="connsiteY11" fmla="*/ 176247 h 176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6463" h="176514">
                  <a:moveTo>
                    <a:pt x="328155" y="176247"/>
                  </a:moveTo>
                  <a:cubicBezTo>
                    <a:pt x="207733" y="175502"/>
                    <a:pt x="105842" y="140243"/>
                    <a:pt x="15700" y="70928"/>
                  </a:cubicBezTo>
                  <a:cubicBezTo>
                    <a:pt x="-2279" y="57102"/>
                    <a:pt x="-5057" y="34928"/>
                    <a:pt x="8611" y="17932"/>
                  </a:cubicBezTo>
                  <a:cubicBezTo>
                    <a:pt x="21324" y="2136"/>
                    <a:pt x="44162" y="947"/>
                    <a:pt x="61059" y="14949"/>
                  </a:cubicBezTo>
                  <a:cubicBezTo>
                    <a:pt x="124050" y="67138"/>
                    <a:pt x="195620" y="100752"/>
                    <a:pt x="276665" y="113207"/>
                  </a:cubicBezTo>
                  <a:cubicBezTo>
                    <a:pt x="408380" y="133442"/>
                    <a:pt x="527192" y="102148"/>
                    <a:pt x="633778" y="22894"/>
                  </a:cubicBezTo>
                  <a:cubicBezTo>
                    <a:pt x="642174" y="16654"/>
                    <a:pt x="650466" y="10255"/>
                    <a:pt x="658499" y="3562"/>
                  </a:cubicBezTo>
                  <a:cubicBezTo>
                    <a:pt x="663771" y="-821"/>
                    <a:pt x="668679" y="-1558"/>
                    <a:pt x="673478" y="3610"/>
                  </a:cubicBezTo>
                  <a:cubicBezTo>
                    <a:pt x="678302" y="8793"/>
                    <a:pt x="676792" y="13423"/>
                    <a:pt x="672415" y="18579"/>
                  </a:cubicBezTo>
                  <a:cubicBezTo>
                    <a:pt x="640410" y="56312"/>
                    <a:pt x="601952" y="86230"/>
                    <a:pt x="559758" y="111498"/>
                  </a:cubicBezTo>
                  <a:cubicBezTo>
                    <a:pt x="504428" y="144630"/>
                    <a:pt x="443991" y="163390"/>
                    <a:pt x="380484" y="172342"/>
                  </a:cubicBezTo>
                  <a:cubicBezTo>
                    <a:pt x="361063" y="175080"/>
                    <a:pt x="341350" y="177301"/>
                    <a:pt x="328155" y="176247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03D25BDB-AEF6-67D2-B379-90525A284C21}"/>
                </a:ext>
              </a:extLst>
            </p:cNvPr>
            <p:cNvSpPr/>
            <p:nvPr/>
          </p:nvSpPr>
          <p:spPr>
            <a:xfrm>
              <a:off x="5602082" y="1203020"/>
              <a:ext cx="100460" cy="279038"/>
            </a:xfrm>
            <a:custGeom>
              <a:avLst/>
              <a:gdLst>
                <a:gd name="connsiteX0" fmla="*/ 100192 w 100460"/>
                <a:gd name="connsiteY0" fmla="*/ 139316 h 279038"/>
                <a:gd name="connsiteX1" fmla="*/ 100456 w 100460"/>
                <a:gd name="connsiteY1" fmla="*/ 266882 h 279038"/>
                <a:gd name="connsiteX2" fmla="*/ 87951 w 100460"/>
                <a:gd name="connsiteY2" fmla="*/ 279021 h 279038"/>
                <a:gd name="connsiteX3" fmla="*/ 10334 w 100460"/>
                <a:gd name="connsiteY3" fmla="*/ 278973 h 279038"/>
                <a:gd name="connsiteX4" fmla="*/ 10 w 100460"/>
                <a:gd name="connsiteY4" fmla="*/ 268718 h 279038"/>
                <a:gd name="connsiteX5" fmla="*/ 0 w 100460"/>
                <a:gd name="connsiteY5" fmla="*/ 10946 h 279038"/>
                <a:gd name="connsiteX6" fmla="*/ 11134 w 100460"/>
                <a:gd name="connsiteY6" fmla="*/ 17 h 279038"/>
                <a:gd name="connsiteX7" fmla="*/ 90072 w 100460"/>
                <a:gd name="connsiteY7" fmla="*/ 6 h 279038"/>
                <a:gd name="connsiteX8" fmla="*/ 100366 w 100460"/>
                <a:gd name="connsiteY8" fmla="*/ 10430 h 279038"/>
                <a:gd name="connsiteX9" fmla="*/ 100192 w 100460"/>
                <a:gd name="connsiteY9" fmla="*/ 139316 h 27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460" h="279038">
                  <a:moveTo>
                    <a:pt x="100192" y="139316"/>
                  </a:moveTo>
                  <a:cubicBezTo>
                    <a:pt x="100192" y="181836"/>
                    <a:pt x="99835" y="224367"/>
                    <a:pt x="100456" y="266882"/>
                  </a:cubicBezTo>
                  <a:cubicBezTo>
                    <a:pt x="100600" y="277037"/>
                    <a:pt x="97549" y="279268"/>
                    <a:pt x="87951" y="279021"/>
                  </a:cubicBezTo>
                  <a:cubicBezTo>
                    <a:pt x="62087" y="278352"/>
                    <a:pt x="36193" y="278479"/>
                    <a:pt x="10334" y="278973"/>
                  </a:cubicBezTo>
                  <a:cubicBezTo>
                    <a:pt x="2261" y="279126"/>
                    <a:pt x="-25" y="276884"/>
                    <a:pt x="10" y="268718"/>
                  </a:cubicBezTo>
                  <a:cubicBezTo>
                    <a:pt x="303" y="182794"/>
                    <a:pt x="318" y="96870"/>
                    <a:pt x="0" y="10946"/>
                  </a:cubicBezTo>
                  <a:cubicBezTo>
                    <a:pt x="-34" y="2164"/>
                    <a:pt x="2653" y="-141"/>
                    <a:pt x="11134" y="17"/>
                  </a:cubicBezTo>
                  <a:cubicBezTo>
                    <a:pt x="37440" y="512"/>
                    <a:pt x="63766" y="517"/>
                    <a:pt x="90072" y="6"/>
                  </a:cubicBezTo>
                  <a:cubicBezTo>
                    <a:pt x="98304" y="-146"/>
                    <a:pt x="100431" y="2448"/>
                    <a:pt x="100366" y="10430"/>
                  </a:cubicBezTo>
                  <a:cubicBezTo>
                    <a:pt x="100003" y="53387"/>
                    <a:pt x="100187" y="96354"/>
                    <a:pt x="100192" y="139316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005DF775-A542-46DC-8883-C7DEDC62CB53}"/>
                </a:ext>
              </a:extLst>
            </p:cNvPr>
            <p:cNvSpPr/>
            <p:nvPr/>
          </p:nvSpPr>
          <p:spPr>
            <a:xfrm>
              <a:off x="5587992" y="1028803"/>
              <a:ext cx="130448" cy="130657"/>
            </a:xfrm>
            <a:custGeom>
              <a:avLst/>
              <a:gdLst>
                <a:gd name="connsiteX0" fmla="*/ 130105 w 130448"/>
                <a:gd name="connsiteY0" fmla="*/ 65952 h 130657"/>
                <a:gd name="connsiteX1" fmla="*/ 64586 w 130448"/>
                <a:gd name="connsiteY1" fmla="*/ 130635 h 130657"/>
                <a:gd name="connsiteX2" fmla="*/ 1 w 130448"/>
                <a:gd name="connsiteY2" fmla="*/ 66810 h 130657"/>
                <a:gd name="connsiteX3" fmla="*/ 65565 w 130448"/>
                <a:gd name="connsiteY3" fmla="*/ 17 h 130657"/>
                <a:gd name="connsiteX4" fmla="*/ 130105 w 130448"/>
                <a:gd name="connsiteY4" fmla="*/ 65952 h 130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48" h="130657">
                  <a:moveTo>
                    <a:pt x="130105" y="65952"/>
                  </a:moveTo>
                  <a:cubicBezTo>
                    <a:pt x="131869" y="97096"/>
                    <a:pt x="106343" y="129398"/>
                    <a:pt x="64586" y="130635"/>
                  </a:cubicBezTo>
                  <a:cubicBezTo>
                    <a:pt x="31573" y="131613"/>
                    <a:pt x="-153" y="100548"/>
                    <a:pt x="1" y="66810"/>
                  </a:cubicBezTo>
                  <a:cubicBezTo>
                    <a:pt x="189" y="25758"/>
                    <a:pt x="32100" y="906"/>
                    <a:pt x="65565" y="17"/>
                  </a:cubicBezTo>
                  <a:cubicBezTo>
                    <a:pt x="99090" y="-877"/>
                    <a:pt x="134313" y="33440"/>
                    <a:pt x="130105" y="65952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1969FB0-9BF7-CC7C-D69A-EE87AED8CAF1}"/>
                </a:ext>
              </a:extLst>
            </p:cNvPr>
            <p:cNvSpPr/>
            <p:nvPr/>
          </p:nvSpPr>
          <p:spPr>
            <a:xfrm>
              <a:off x="6644762" y="1035245"/>
              <a:ext cx="316623" cy="81875"/>
            </a:xfrm>
            <a:custGeom>
              <a:avLst/>
              <a:gdLst>
                <a:gd name="connsiteX0" fmla="*/ 316605 w 316623"/>
                <a:gd name="connsiteY0" fmla="*/ 65513 h 81875"/>
                <a:gd name="connsiteX1" fmla="*/ 307658 w 316623"/>
                <a:gd name="connsiteY1" fmla="*/ 78226 h 81875"/>
                <a:gd name="connsiteX2" fmla="*/ 289415 w 316623"/>
                <a:gd name="connsiteY2" fmla="*/ 75821 h 81875"/>
                <a:gd name="connsiteX3" fmla="*/ 248944 w 316623"/>
                <a:gd name="connsiteY3" fmla="*/ 49465 h 81875"/>
                <a:gd name="connsiteX4" fmla="*/ 14609 w 316623"/>
                <a:gd name="connsiteY4" fmla="*/ 75400 h 81875"/>
                <a:gd name="connsiteX5" fmla="*/ 11672 w 316623"/>
                <a:gd name="connsiteY5" fmla="*/ 78020 h 81875"/>
                <a:gd name="connsiteX6" fmla="*/ 1577 w 316623"/>
                <a:gd name="connsiteY6" fmla="*/ 80356 h 81875"/>
                <a:gd name="connsiteX7" fmla="*/ 4414 w 316623"/>
                <a:gd name="connsiteY7" fmla="*/ 70464 h 81875"/>
                <a:gd name="connsiteX8" fmla="*/ 52018 w 316623"/>
                <a:gd name="connsiteY8" fmla="*/ 31801 h 81875"/>
                <a:gd name="connsiteX9" fmla="*/ 174179 w 316623"/>
                <a:gd name="connsiteY9" fmla="*/ 131 h 81875"/>
                <a:gd name="connsiteX10" fmla="*/ 305030 w 316623"/>
                <a:gd name="connsiteY10" fmla="*/ 45819 h 81875"/>
                <a:gd name="connsiteX11" fmla="*/ 316605 w 316623"/>
                <a:gd name="connsiteY11" fmla="*/ 65513 h 8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623" h="81875">
                  <a:moveTo>
                    <a:pt x="316605" y="65513"/>
                  </a:moveTo>
                  <a:cubicBezTo>
                    <a:pt x="316079" y="69881"/>
                    <a:pt x="314067" y="75063"/>
                    <a:pt x="307658" y="78226"/>
                  </a:cubicBezTo>
                  <a:cubicBezTo>
                    <a:pt x="300687" y="81656"/>
                    <a:pt x="294760" y="80215"/>
                    <a:pt x="289415" y="75821"/>
                  </a:cubicBezTo>
                  <a:cubicBezTo>
                    <a:pt x="276885" y="65524"/>
                    <a:pt x="263581" y="56400"/>
                    <a:pt x="248944" y="49465"/>
                  </a:cubicBezTo>
                  <a:cubicBezTo>
                    <a:pt x="165545" y="9970"/>
                    <a:pt x="87699" y="21462"/>
                    <a:pt x="14609" y="75400"/>
                  </a:cubicBezTo>
                  <a:cubicBezTo>
                    <a:pt x="13560" y="76168"/>
                    <a:pt x="12756" y="77310"/>
                    <a:pt x="11672" y="78020"/>
                  </a:cubicBezTo>
                  <a:cubicBezTo>
                    <a:pt x="8572" y="80046"/>
                    <a:pt x="5224" y="84076"/>
                    <a:pt x="1577" y="80356"/>
                  </a:cubicBezTo>
                  <a:cubicBezTo>
                    <a:pt x="-2278" y="76426"/>
                    <a:pt x="1826" y="73285"/>
                    <a:pt x="4414" y="70464"/>
                  </a:cubicBezTo>
                  <a:cubicBezTo>
                    <a:pt x="18389" y="55248"/>
                    <a:pt x="34282" y="42130"/>
                    <a:pt x="52018" y="31801"/>
                  </a:cubicBezTo>
                  <a:cubicBezTo>
                    <a:pt x="89652" y="9902"/>
                    <a:pt x="130629" y="-1358"/>
                    <a:pt x="174179" y="131"/>
                  </a:cubicBezTo>
                  <a:cubicBezTo>
                    <a:pt x="222251" y="1783"/>
                    <a:pt x="265891" y="17873"/>
                    <a:pt x="305030" y="45819"/>
                  </a:cubicBezTo>
                  <a:cubicBezTo>
                    <a:pt x="311051" y="50117"/>
                    <a:pt x="316998" y="55006"/>
                    <a:pt x="316605" y="65513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608B0DCF-41BC-0BE8-1E5C-28A6C75FB467}"/>
                </a:ext>
              </a:extLst>
            </p:cNvPr>
            <p:cNvSpPr/>
            <p:nvPr/>
          </p:nvSpPr>
          <p:spPr>
            <a:xfrm>
              <a:off x="4501759" y="1069039"/>
              <a:ext cx="342958" cy="415014"/>
            </a:xfrm>
            <a:custGeom>
              <a:avLst/>
              <a:gdLst>
                <a:gd name="connsiteX0" fmla="*/ 342959 w 342958"/>
                <a:gd name="connsiteY0" fmla="*/ 414774 h 415014"/>
                <a:gd name="connsiteX1" fmla="*/ 218156 w 342958"/>
                <a:gd name="connsiteY1" fmla="*/ 414990 h 415014"/>
                <a:gd name="connsiteX2" fmla="*/ 204659 w 342958"/>
                <a:gd name="connsiteY2" fmla="*/ 404877 h 415014"/>
                <a:gd name="connsiteX3" fmla="*/ 114537 w 342958"/>
                <a:gd name="connsiteY3" fmla="*/ 264330 h 415014"/>
                <a:gd name="connsiteX4" fmla="*/ 107968 w 342958"/>
                <a:gd name="connsiteY4" fmla="*/ 258727 h 415014"/>
                <a:gd name="connsiteX5" fmla="*/ 107968 w 342958"/>
                <a:gd name="connsiteY5" fmla="*/ 271155 h 415014"/>
                <a:gd name="connsiteX6" fmla="*/ 108215 w 342958"/>
                <a:gd name="connsiteY6" fmla="*/ 402651 h 415014"/>
                <a:gd name="connsiteX7" fmla="*/ 95707 w 342958"/>
                <a:gd name="connsiteY7" fmla="*/ 415000 h 415014"/>
                <a:gd name="connsiteX8" fmla="*/ 12834 w 342958"/>
                <a:gd name="connsiteY8" fmla="*/ 414942 h 415014"/>
                <a:gd name="connsiteX9" fmla="*/ 0 w 342958"/>
                <a:gd name="connsiteY9" fmla="*/ 402219 h 415014"/>
                <a:gd name="connsiteX10" fmla="*/ 11 w 342958"/>
                <a:gd name="connsiteY10" fmla="*/ 12972 h 415014"/>
                <a:gd name="connsiteX11" fmla="*/ 12818 w 342958"/>
                <a:gd name="connsiteY11" fmla="*/ 170 h 415014"/>
                <a:gd name="connsiteX12" fmla="*/ 156203 w 342958"/>
                <a:gd name="connsiteY12" fmla="*/ 749 h 415014"/>
                <a:gd name="connsiteX13" fmla="*/ 241203 w 342958"/>
                <a:gd name="connsiteY13" fmla="*/ 17586 h 415014"/>
                <a:gd name="connsiteX14" fmla="*/ 298355 w 342958"/>
                <a:gd name="connsiteY14" fmla="*/ 83547 h 415014"/>
                <a:gd name="connsiteX15" fmla="*/ 282158 w 342958"/>
                <a:gd name="connsiteY15" fmla="*/ 203110 h 415014"/>
                <a:gd name="connsiteX16" fmla="*/ 226500 w 342958"/>
                <a:gd name="connsiteY16" fmla="*/ 241447 h 415014"/>
                <a:gd name="connsiteX17" fmla="*/ 221457 w 342958"/>
                <a:gd name="connsiteY17" fmla="*/ 254281 h 415014"/>
                <a:gd name="connsiteX18" fmla="*/ 337005 w 342958"/>
                <a:gd name="connsiteY18" fmla="*/ 404077 h 415014"/>
                <a:gd name="connsiteX19" fmla="*/ 342959 w 342958"/>
                <a:gd name="connsiteY19" fmla="*/ 414774 h 415014"/>
                <a:gd name="connsiteX20" fmla="*/ 107899 w 342958"/>
                <a:gd name="connsiteY20" fmla="*/ 178732 h 415014"/>
                <a:gd name="connsiteX21" fmla="*/ 115016 w 342958"/>
                <a:gd name="connsiteY21" fmla="*/ 186756 h 415014"/>
                <a:gd name="connsiteX22" fmla="*/ 166168 w 342958"/>
                <a:gd name="connsiteY22" fmla="*/ 178496 h 415014"/>
                <a:gd name="connsiteX23" fmla="*/ 192231 w 342958"/>
                <a:gd name="connsiteY23" fmla="*/ 129261 h 415014"/>
                <a:gd name="connsiteX24" fmla="*/ 163467 w 342958"/>
                <a:gd name="connsiteY24" fmla="*/ 90204 h 415014"/>
                <a:gd name="connsiteX25" fmla="*/ 115948 w 342958"/>
                <a:gd name="connsiteY25" fmla="*/ 83610 h 415014"/>
                <a:gd name="connsiteX26" fmla="*/ 107857 w 342958"/>
                <a:gd name="connsiteY26" fmla="*/ 92024 h 415014"/>
                <a:gd name="connsiteX27" fmla="*/ 107968 w 342958"/>
                <a:gd name="connsiteY27" fmla="*/ 135376 h 415014"/>
                <a:gd name="connsiteX28" fmla="*/ 107899 w 342958"/>
                <a:gd name="connsiteY28" fmla="*/ 178732 h 415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42958" h="415014">
                  <a:moveTo>
                    <a:pt x="342959" y="414774"/>
                  </a:moveTo>
                  <a:cubicBezTo>
                    <a:pt x="299692" y="414774"/>
                    <a:pt x="258922" y="414516"/>
                    <a:pt x="218156" y="414990"/>
                  </a:cubicBezTo>
                  <a:cubicBezTo>
                    <a:pt x="210055" y="415090"/>
                    <a:pt x="207786" y="409744"/>
                    <a:pt x="204659" y="404877"/>
                  </a:cubicBezTo>
                  <a:cubicBezTo>
                    <a:pt x="174543" y="358068"/>
                    <a:pt x="144580" y="311175"/>
                    <a:pt x="114537" y="264330"/>
                  </a:cubicBezTo>
                  <a:cubicBezTo>
                    <a:pt x="113216" y="262268"/>
                    <a:pt x="112758" y="259305"/>
                    <a:pt x="107968" y="258727"/>
                  </a:cubicBezTo>
                  <a:cubicBezTo>
                    <a:pt x="107968" y="262910"/>
                    <a:pt x="107968" y="267030"/>
                    <a:pt x="107968" y="271155"/>
                  </a:cubicBezTo>
                  <a:cubicBezTo>
                    <a:pt x="107968" y="314990"/>
                    <a:pt x="107641" y="358826"/>
                    <a:pt x="108215" y="402651"/>
                  </a:cubicBezTo>
                  <a:cubicBezTo>
                    <a:pt x="108347" y="412664"/>
                    <a:pt x="105473" y="415232"/>
                    <a:pt x="95707" y="415000"/>
                  </a:cubicBezTo>
                  <a:cubicBezTo>
                    <a:pt x="68097" y="414348"/>
                    <a:pt x="40450" y="414458"/>
                    <a:pt x="12834" y="414942"/>
                  </a:cubicBezTo>
                  <a:cubicBezTo>
                    <a:pt x="3195" y="415116"/>
                    <a:pt x="-16" y="412159"/>
                    <a:pt x="0" y="402219"/>
                  </a:cubicBezTo>
                  <a:cubicBezTo>
                    <a:pt x="295" y="272475"/>
                    <a:pt x="295" y="142726"/>
                    <a:pt x="11" y="12972"/>
                  </a:cubicBezTo>
                  <a:cubicBezTo>
                    <a:pt x="-10" y="3117"/>
                    <a:pt x="3122" y="96"/>
                    <a:pt x="12818" y="170"/>
                  </a:cubicBezTo>
                  <a:cubicBezTo>
                    <a:pt x="60616" y="544"/>
                    <a:pt x="108452" y="-761"/>
                    <a:pt x="156203" y="749"/>
                  </a:cubicBezTo>
                  <a:cubicBezTo>
                    <a:pt x="185108" y="1664"/>
                    <a:pt x="214051" y="3953"/>
                    <a:pt x="241203" y="17586"/>
                  </a:cubicBezTo>
                  <a:cubicBezTo>
                    <a:pt x="269898" y="31988"/>
                    <a:pt x="288954" y="53461"/>
                    <a:pt x="298355" y="83547"/>
                  </a:cubicBezTo>
                  <a:cubicBezTo>
                    <a:pt x="311547" y="125762"/>
                    <a:pt x="307299" y="166020"/>
                    <a:pt x="282158" y="203110"/>
                  </a:cubicBezTo>
                  <a:cubicBezTo>
                    <a:pt x="268671" y="223005"/>
                    <a:pt x="249746" y="235817"/>
                    <a:pt x="226500" y="241447"/>
                  </a:cubicBezTo>
                  <a:cubicBezTo>
                    <a:pt x="217045" y="243741"/>
                    <a:pt x="214787" y="245714"/>
                    <a:pt x="221457" y="254281"/>
                  </a:cubicBezTo>
                  <a:cubicBezTo>
                    <a:pt x="260212" y="304019"/>
                    <a:pt x="298582" y="354075"/>
                    <a:pt x="337005" y="404077"/>
                  </a:cubicBezTo>
                  <a:cubicBezTo>
                    <a:pt x="339011" y="406702"/>
                    <a:pt x="340268" y="409885"/>
                    <a:pt x="342959" y="414774"/>
                  </a:cubicBezTo>
                  <a:close/>
                  <a:moveTo>
                    <a:pt x="107899" y="178732"/>
                  </a:moveTo>
                  <a:cubicBezTo>
                    <a:pt x="107825" y="183931"/>
                    <a:pt x="108852" y="186804"/>
                    <a:pt x="115016" y="186756"/>
                  </a:cubicBezTo>
                  <a:cubicBezTo>
                    <a:pt x="132535" y="186625"/>
                    <a:pt x="149880" y="185031"/>
                    <a:pt x="166168" y="178496"/>
                  </a:cubicBezTo>
                  <a:cubicBezTo>
                    <a:pt x="185377" y="170787"/>
                    <a:pt x="193062" y="155344"/>
                    <a:pt x="192231" y="129261"/>
                  </a:cubicBezTo>
                  <a:cubicBezTo>
                    <a:pt x="191662" y="111398"/>
                    <a:pt x="180670" y="96633"/>
                    <a:pt x="163467" y="90204"/>
                  </a:cubicBezTo>
                  <a:cubicBezTo>
                    <a:pt x="148090" y="84447"/>
                    <a:pt x="132172" y="83448"/>
                    <a:pt x="115948" y="83610"/>
                  </a:cubicBezTo>
                  <a:cubicBezTo>
                    <a:pt x="109526" y="83679"/>
                    <a:pt x="107710" y="85915"/>
                    <a:pt x="107857" y="92024"/>
                  </a:cubicBezTo>
                  <a:cubicBezTo>
                    <a:pt x="108199" y="106468"/>
                    <a:pt x="107968" y="120927"/>
                    <a:pt x="107968" y="135376"/>
                  </a:cubicBezTo>
                  <a:cubicBezTo>
                    <a:pt x="107968" y="149835"/>
                    <a:pt x="108104" y="164284"/>
                    <a:pt x="107899" y="178732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369E0DA8-65DC-5DF0-A717-510A9C6E18E5}"/>
                </a:ext>
              </a:extLst>
            </p:cNvPr>
            <p:cNvSpPr/>
            <p:nvPr/>
          </p:nvSpPr>
          <p:spPr>
            <a:xfrm>
              <a:off x="5231764" y="1193382"/>
              <a:ext cx="327744" cy="430240"/>
            </a:xfrm>
            <a:custGeom>
              <a:avLst/>
              <a:gdLst>
                <a:gd name="connsiteX0" fmla="*/ 101305 w 327744"/>
                <a:gd name="connsiteY0" fmla="*/ 264080 h 430240"/>
                <a:gd name="connsiteX1" fmla="*/ 99352 w 327744"/>
                <a:gd name="connsiteY1" fmla="*/ 277950 h 430240"/>
                <a:gd name="connsiteX2" fmla="*/ 99496 w 327744"/>
                <a:gd name="connsiteY2" fmla="*/ 418632 h 430240"/>
                <a:gd name="connsiteX3" fmla="*/ 87633 w 327744"/>
                <a:gd name="connsiteY3" fmla="*/ 430228 h 430240"/>
                <a:gd name="connsiteX4" fmla="*/ 11347 w 327744"/>
                <a:gd name="connsiteY4" fmla="*/ 430188 h 430240"/>
                <a:gd name="connsiteX5" fmla="*/ 5 w 327744"/>
                <a:gd name="connsiteY5" fmla="*/ 418777 h 430240"/>
                <a:gd name="connsiteX6" fmla="*/ 0 w 327744"/>
                <a:gd name="connsiteY6" fmla="*/ 21693 h 430240"/>
                <a:gd name="connsiteX7" fmla="*/ 11899 w 327744"/>
                <a:gd name="connsiteY7" fmla="*/ 9491 h 430240"/>
                <a:gd name="connsiteX8" fmla="*/ 88184 w 327744"/>
                <a:gd name="connsiteY8" fmla="*/ 9454 h 430240"/>
                <a:gd name="connsiteX9" fmla="*/ 99402 w 327744"/>
                <a:gd name="connsiteY9" fmla="*/ 21525 h 430240"/>
                <a:gd name="connsiteX10" fmla="*/ 99283 w 327744"/>
                <a:gd name="connsiteY10" fmla="*/ 42619 h 430240"/>
                <a:gd name="connsiteX11" fmla="*/ 132892 w 327744"/>
                <a:gd name="connsiteY11" fmla="*/ 12732 h 430240"/>
                <a:gd name="connsiteX12" fmla="*/ 289805 w 327744"/>
                <a:gd name="connsiteY12" fmla="*/ 46518 h 430240"/>
                <a:gd name="connsiteX13" fmla="*/ 301495 w 327744"/>
                <a:gd name="connsiteY13" fmla="*/ 238482 h 430240"/>
                <a:gd name="connsiteX14" fmla="*/ 124581 w 327744"/>
                <a:gd name="connsiteY14" fmla="*/ 282543 h 430240"/>
                <a:gd name="connsiteX15" fmla="*/ 101305 w 327744"/>
                <a:gd name="connsiteY15" fmla="*/ 264080 h 430240"/>
                <a:gd name="connsiteX16" fmla="*/ 237868 w 327744"/>
                <a:gd name="connsiteY16" fmla="*/ 150316 h 430240"/>
                <a:gd name="connsiteX17" fmla="*/ 174053 w 327744"/>
                <a:gd name="connsiteY17" fmla="*/ 85860 h 430240"/>
                <a:gd name="connsiteX18" fmla="*/ 109671 w 327744"/>
                <a:gd name="connsiteY18" fmla="*/ 150605 h 430240"/>
                <a:gd name="connsiteX19" fmla="*/ 174326 w 327744"/>
                <a:gd name="connsiteY19" fmla="*/ 212494 h 430240"/>
                <a:gd name="connsiteX20" fmla="*/ 237868 w 327744"/>
                <a:gd name="connsiteY20" fmla="*/ 150316 h 43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7744" h="430240">
                  <a:moveTo>
                    <a:pt x="101305" y="264080"/>
                  </a:moveTo>
                  <a:cubicBezTo>
                    <a:pt x="98091" y="269352"/>
                    <a:pt x="99357" y="273788"/>
                    <a:pt x="99352" y="277950"/>
                  </a:cubicBezTo>
                  <a:cubicBezTo>
                    <a:pt x="99243" y="324842"/>
                    <a:pt x="99024" y="371738"/>
                    <a:pt x="99496" y="418632"/>
                  </a:cubicBezTo>
                  <a:cubicBezTo>
                    <a:pt x="99591" y="428027"/>
                    <a:pt x="96714" y="430442"/>
                    <a:pt x="87633" y="430228"/>
                  </a:cubicBezTo>
                  <a:cubicBezTo>
                    <a:pt x="62221" y="429647"/>
                    <a:pt x="36774" y="429726"/>
                    <a:pt x="11347" y="430188"/>
                  </a:cubicBezTo>
                  <a:cubicBezTo>
                    <a:pt x="2628" y="430347"/>
                    <a:pt x="-15" y="427242"/>
                    <a:pt x="5" y="418777"/>
                  </a:cubicBezTo>
                  <a:cubicBezTo>
                    <a:pt x="189" y="286416"/>
                    <a:pt x="194" y="154057"/>
                    <a:pt x="0" y="21693"/>
                  </a:cubicBezTo>
                  <a:cubicBezTo>
                    <a:pt x="-20" y="12817"/>
                    <a:pt x="2395" y="9275"/>
                    <a:pt x="11899" y="9491"/>
                  </a:cubicBezTo>
                  <a:cubicBezTo>
                    <a:pt x="37316" y="10075"/>
                    <a:pt x="62772" y="10159"/>
                    <a:pt x="88184" y="9454"/>
                  </a:cubicBezTo>
                  <a:cubicBezTo>
                    <a:pt x="97951" y="9180"/>
                    <a:pt x="100286" y="12821"/>
                    <a:pt x="99402" y="21525"/>
                  </a:cubicBezTo>
                  <a:cubicBezTo>
                    <a:pt x="98796" y="27449"/>
                    <a:pt x="99283" y="33484"/>
                    <a:pt x="99283" y="42619"/>
                  </a:cubicBezTo>
                  <a:cubicBezTo>
                    <a:pt x="110347" y="29549"/>
                    <a:pt x="120119" y="19325"/>
                    <a:pt x="132892" y="12732"/>
                  </a:cubicBezTo>
                  <a:cubicBezTo>
                    <a:pt x="182881" y="-13077"/>
                    <a:pt x="250244" y="1425"/>
                    <a:pt x="289805" y="46518"/>
                  </a:cubicBezTo>
                  <a:cubicBezTo>
                    <a:pt x="335512" y="98614"/>
                    <a:pt x="340549" y="181350"/>
                    <a:pt x="301495" y="238482"/>
                  </a:cubicBezTo>
                  <a:cubicBezTo>
                    <a:pt x="261591" y="296856"/>
                    <a:pt x="186071" y="315545"/>
                    <a:pt x="124581" y="282543"/>
                  </a:cubicBezTo>
                  <a:cubicBezTo>
                    <a:pt x="115931" y="277903"/>
                    <a:pt x="109994" y="270184"/>
                    <a:pt x="101305" y="264080"/>
                  </a:cubicBezTo>
                  <a:close/>
                  <a:moveTo>
                    <a:pt x="237868" y="150316"/>
                  </a:moveTo>
                  <a:cubicBezTo>
                    <a:pt x="237923" y="106754"/>
                    <a:pt x="206793" y="86007"/>
                    <a:pt x="174053" y="85860"/>
                  </a:cubicBezTo>
                  <a:cubicBezTo>
                    <a:pt x="135307" y="85686"/>
                    <a:pt x="109592" y="111726"/>
                    <a:pt x="109671" y="150605"/>
                  </a:cubicBezTo>
                  <a:cubicBezTo>
                    <a:pt x="109751" y="188669"/>
                    <a:pt x="134730" y="212583"/>
                    <a:pt x="174326" y="212494"/>
                  </a:cubicBezTo>
                  <a:cubicBezTo>
                    <a:pt x="210499" y="213026"/>
                    <a:pt x="237809" y="190989"/>
                    <a:pt x="237868" y="150316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1288BC3E-0662-3AF2-4FFC-6652C1EDA2DF}"/>
                </a:ext>
              </a:extLst>
            </p:cNvPr>
            <p:cNvSpPr/>
            <p:nvPr/>
          </p:nvSpPr>
          <p:spPr>
            <a:xfrm>
              <a:off x="5747086" y="1029179"/>
              <a:ext cx="326609" cy="463032"/>
            </a:xfrm>
            <a:custGeom>
              <a:avLst/>
              <a:gdLst>
                <a:gd name="connsiteX0" fmla="*/ 227257 w 326609"/>
                <a:gd name="connsiteY0" fmla="*/ 197772 h 463032"/>
                <a:gd name="connsiteX1" fmla="*/ 228926 w 326609"/>
                <a:gd name="connsiteY1" fmla="*/ 183049 h 463032"/>
                <a:gd name="connsiteX2" fmla="*/ 228817 w 326609"/>
                <a:gd name="connsiteY2" fmla="*/ 12006 h 463032"/>
                <a:gd name="connsiteX3" fmla="*/ 240214 w 326609"/>
                <a:gd name="connsiteY3" fmla="*/ 14 h 463032"/>
                <a:gd name="connsiteX4" fmla="*/ 315232 w 326609"/>
                <a:gd name="connsiteY4" fmla="*/ 83 h 463032"/>
                <a:gd name="connsiteX5" fmla="*/ 326589 w 326609"/>
                <a:gd name="connsiteY5" fmla="*/ 10727 h 463032"/>
                <a:gd name="connsiteX6" fmla="*/ 326609 w 326609"/>
                <a:gd name="connsiteY6" fmla="*/ 442289 h 463032"/>
                <a:gd name="connsiteX7" fmla="*/ 315212 w 326609"/>
                <a:gd name="connsiteY7" fmla="*/ 452787 h 463032"/>
                <a:gd name="connsiteX8" fmla="*/ 241505 w 326609"/>
                <a:gd name="connsiteY8" fmla="*/ 452908 h 463032"/>
                <a:gd name="connsiteX9" fmla="*/ 228891 w 326609"/>
                <a:gd name="connsiteY9" fmla="*/ 439659 h 463032"/>
                <a:gd name="connsiteX10" fmla="*/ 229001 w 326609"/>
                <a:gd name="connsiteY10" fmla="*/ 425694 h 463032"/>
                <a:gd name="connsiteX11" fmla="*/ 224057 w 326609"/>
                <a:gd name="connsiteY11" fmla="*/ 426541 h 463032"/>
                <a:gd name="connsiteX12" fmla="*/ 54943 w 326609"/>
                <a:gd name="connsiteY12" fmla="*/ 432098 h 463032"/>
                <a:gd name="connsiteX13" fmla="*/ 28314 w 326609"/>
                <a:gd name="connsiteY13" fmla="*/ 223112 h 463032"/>
                <a:gd name="connsiteX14" fmla="*/ 223898 w 326609"/>
                <a:gd name="connsiteY14" fmla="*/ 196361 h 463032"/>
                <a:gd name="connsiteX15" fmla="*/ 227257 w 326609"/>
                <a:gd name="connsiteY15" fmla="*/ 197772 h 463032"/>
                <a:gd name="connsiteX16" fmla="*/ 162319 w 326609"/>
                <a:gd name="connsiteY16" fmla="*/ 241497 h 463032"/>
                <a:gd name="connsiteX17" fmla="*/ 87678 w 326609"/>
                <a:gd name="connsiteY17" fmla="*/ 313898 h 463032"/>
                <a:gd name="connsiteX18" fmla="*/ 159308 w 326609"/>
                <a:gd name="connsiteY18" fmla="*/ 386379 h 463032"/>
                <a:gd name="connsiteX19" fmla="*/ 232245 w 326609"/>
                <a:gd name="connsiteY19" fmla="*/ 315518 h 463032"/>
                <a:gd name="connsiteX20" fmla="*/ 162319 w 326609"/>
                <a:gd name="connsiteY20" fmla="*/ 241497 h 46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6609" h="463032">
                  <a:moveTo>
                    <a:pt x="227257" y="197772"/>
                  </a:moveTo>
                  <a:cubicBezTo>
                    <a:pt x="230238" y="192525"/>
                    <a:pt x="228916" y="187659"/>
                    <a:pt x="228926" y="183049"/>
                  </a:cubicBezTo>
                  <a:cubicBezTo>
                    <a:pt x="229036" y="126033"/>
                    <a:pt x="229175" y="69017"/>
                    <a:pt x="228817" y="12006"/>
                  </a:cubicBezTo>
                  <a:cubicBezTo>
                    <a:pt x="228757" y="3203"/>
                    <a:pt x="230551" y="-254"/>
                    <a:pt x="240214" y="14"/>
                  </a:cubicBezTo>
                  <a:cubicBezTo>
                    <a:pt x="265208" y="704"/>
                    <a:pt x="290233" y="525"/>
                    <a:pt x="315232" y="83"/>
                  </a:cubicBezTo>
                  <a:cubicBezTo>
                    <a:pt x="323355" y="-59"/>
                    <a:pt x="326614" y="1593"/>
                    <a:pt x="326589" y="10727"/>
                  </a:cubicBezTo>
                  <a:cubicBezTo>
                    <a:pt x="326301" y="154578"/>
                    <a:pt x="326291" y="298434"/>
                    <a:pt x="326609" y="442289"/>
                  </a:cubicBezTo>
                  <a:cubicBezTo>
                    <a:pt x="326624" y="451577"/>
                    <a:pt x="323186" y="452924"/>
                    <a:pt x="315212" y="452787"/>
                  </a:cubicBezTo>
                  <a:cubicBezTo>
                    <a:pt x="290645" y="452361"/>
                    <a:pt x="266048" y="452018"/>
                    <a:pt x="241505" y="452908"/>
                  </a:cubicBezTo>
                  <a:cubicBezTo>
                    <a:pt x="230670" y="453302"/>
                    <a:pt x="227625" y="449583"/>
                    <a:pt x="228891" y="439659"/>
                  </a:cubicBezTo>
                  <a:cubicBezTo>
                    <a:pt x="229493" y="434955"/>
                    <a:pt x="229001" y="430114"/>
                    <a:pt x="229001" y="425694"/>
                  </a:cubicBezTo>
                  <a:cubicBezTo>
                    <a:pt x="226552" y="424100"/>
                    <a:pt x="225131" y="425147"/>
                    <a:pt x="224057" y="426541"/>
                  </a:cubicBezTo>
                  <a:cubicBezTo>
                    <a:pt x="185828" y="476433"/>
                    <a:pt x="101390" y="472102"/>
                    <a:pt x="54943" y="432098"/>
                  </a:cubicBezTo>
                  <a:cubicBezTo>
                    <a:pt x="-6652" y="379054"/>
                    <a:pt x="-17800" y="290105"/>
                    <a:pt x="28314" y="223112"/>
                  </a:cubicBezTo>
                  <a:cubicBezTo>
                    <a:pt x="72411" y="159050"/>
                    <a:pt x="165603" y="142744"/>
                    <a:pt x="223898" y="196361"/>
                  </a:cubicBezTo>
                  <a:cubicBezTo>
                    <a:pt x="224490" y="196898"/>
                    <a:pt x="225459" y="197035"/>
                    <a:pt x="227257" y="197772"/>
                  </a:cubicBezTo>
                  <a:close/>
                  <a:moveTo>
                    <a:pt x="162319" y="241497"/>
                  </a:moveTo>
                  <a:cubicBezTo>
                    <a:pt x="123225" y="240055"/>
                    <a:pt x="87872" y="268847"/>
                    <a:pt x="87678" y="313898"/>
                  </a:cubicBezTo>
                  <a:cubicBezTo>
                    <a:pt x="87504" y="355339"/>
                    <a:pt x="115996" y="385363"/>
                    <a:pt x="159308" y="386379"/>
                  </a:cubicBezTo>
                  <a:cubicBezTo>
                    <a:pt x="201875" y="387378"/>
                    <a:pt x="232637" y="353514"/>
                    <a:pt x="232245" y="315518"/>
                  </a:cubicBezTo>
                  <a:cubicBezTo>
                    <a:pt x="233035" y="274451"/>
                    <a:pt x="202645" y="242985"/>
                    <a:pt x="162319" y="241497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88C95DBF-B372-54AF-B821-99565210AFE2}"/>
                </a:ext>
              </a:extLst>
            </p:cNvPr>
            <p:cNvSpPr/>
            <p:nvPr/>
          </p:nvSpPr>
          <p:spPr>
            <a:xfrm>
              <a:off x="6986555" y="1153406"/>
              <a:ext cx="371199" cy="328664"/>
            </a:xfrm>
            <a:custGeom>
              <a:avLst/>
              <a:gdLst>
                <a:gd name="connsiteX0" fmla="*/ 184934 w 371199"/>
                <a:gd name="connsiteY0" fmla="*/ 328664 h 328664"/>
                <a:gd name="connsiteX1" fmla="*/ 38817 w 371199"/>
                <a:gd name="connsiteY1" fmla="*/ 270175 h 328664"/>
                <a:gd name="connsiteX2" fmla="*/ 145 w 371199"/>
                <a:gd name="connsiteY2" fmla="*/ 157363 h 328664"/>
                <a:gd name="connsiteX3" fmla="*/ 50824 w 371199"/>
                <a:gd name="connsiteY3" fmla="*/ 46819 h 328664"/>
                <a:gd name="connsiteX4" fmla="*/ 155845 w 371199"/>
                <a:gd name="connsiteY4" fmla="*/ 2015 h 328664"/>
                <a:gd name="connsiteX5" fmla="*/ 279164 w 371199"/>
                <a:gd name="connsiteY5" fmla="*/ 20600 h 328664"/>
                <a:gd name="connsiteX6" fmla="*/ 369136 w 371199"/>
                <a:gd name="connsiteY6" fmla="*/ 139968 h 328664"/>
                <a:gd name="connsiteX7" fmla="*/ 221583 w 371199"/>
                <a:gd name="connsiteY7" fmla="*/ 325944 h 328664"/>
                <a:gd name="connsiteX8" fmla="*/ 184934 w 371199"/>
                <a:gd name="connsiteY8" fmla="*/ 328664 h 328664"/>
                <a:gd name="connsiteX9" fmla="*/ 187795 w 371199"/>
                <a:gd name="connsiteY9" fmla="*/ 234163 h 328664"/>
                <a:gd name="connsiteX10" fmla="*/ 255307 w 371199"/>
                <a:gd name="connsiteY10" fmla="*/ 164614 h 328664"/>
                <a:gd name="connsiteX11" fmla="*/ 185982 w 371199"/>
                <a:gd name="connsiteY11" fmla="*/ 94438 h 328664"/>
                <a:gd name="connsiteX12" fmla="*/ 115067 w 371199"/>
                <a:gd name="connsiteY12" fmla="*/ 164967 h 328664"/>
                <a:gd name="connsiteX13" fmla="*/ 187795 w 371199"/>
                <a:gd name="connsiteY13" fmla="*/ 234163 h 3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1199" h="328664">
                  <a:moveTo>
                    <a:pt x="184934" y="328664"/>
                  </a:moveTo>
                  <a:cubicBezTo>
                    <a:pt x="128928" y="327459"/>
                    <a:pt x="78169" y="312637"/>
                    <a:pt x="38817" y="270175"/>
                  </a:cubicBezTo>
                  <a:cubicBezTo>
                    <a:pt x="9435" y="238457"/>
                    <a:pt x="-1410" y="200346"/>
                    <a:pt x="145" y="157363"/>
                  </a:cubicBezTo>
                  <a:cubicBezTo>
                    <a:pt x="1754" y="113049"/>
                    <a:pt x="18094" y="75938"/>
                    <a:pt x="50824" y="46819"/>
                  </a:cubicBezTo>
                  <a:cubicBezTo>
                    <a:pt x="80519" y="20400"/>
                    <a:pt x="116289" y="7057"/>
                    <a:pt x="155845" y="2015"/>
                  </a:cubicBezTo>
                  <a:cubicBezTo>
                    <a:pt x="198989" y="-3483"/>
                    <a:pt x="239911" y="2126"/>
                    <a:pt x="279164" y="20600"/>
                  </a:cubicBezTo>
                  <a:cubicBezTo>
                    <a:pt x="330132" y="44583"/>
                    <a:pt x="360705" y="83704"/>
                    <a:pt x="369136" y="139968"/>
                  </a:cubicBezTo>
                  <a:cubicBezTo>
                    <a:pt x="384140" y="240130"/>
                    <a:pt x="315521" y="312364"/>
                    <a:pt x="221583" y="325944"/>
                  </a:cubicBezTo>
                  <a:cubicBezTo>
                    <a:pt x="209367" y="327707"/>
                    <a:pt x="197260" y="328317"/>
                    <a:pt x="184934" y="328664"/>
                  </a:cubicBezTo>
                  <a:close/>
                  <a:moveTo>
                    <a:pt x="187795" y="234163"/>
                  </a:moveTo>
                  <a:cubicBezTo>
                    <a:pt x="236776" y="231848"/>
                    <a:pt x="255689" y="203056"/>
                    <a:pt x="255307" y="164614"/>
                  </a:cubicBezTo>
                  <a:cubicBezTo>
                    <a:pt x="254855" y="119705"/>
                    <a:pt x="228052" y="95511"/>
                    <a:pt x="185982" y="94438"/>
                  </a:cubicBezTo>
                  <a:cubicBezTo>
                    <a:pt x="145040" y="93396"/>
                    <a:pt x="114873" y="124314"/>
                    <a:pt x="115067" y="164967"/>
                  </a:cubicBezTo>
                  <a:cubicBezTo>
                    <a:pt x="114406" y="210370"/>
                    <a:pt x="150286" y="235942"/>
                    <a:pt x="187795" y="234163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9DB4C738-DF94-BA24-BE36-09CADF131071}"/>
                </a:ext>
              </a:extLst>
            </p:cNvPr>
            <p:cNvSpPr/>
            <p:nvPr/>
          </p:nvSpPr>
          <p:spPr>
            <a:xfrm>
              <a:off x="4846888" y="1192893"/>
              <a:ext cx="328875" cy="299042"/>
            </a:xfrm>
            <a:custGeom>
              <a:avLst/>
              <a:gdLst>
                <a:gd name="connsiteX0" fmla="*/ 228832 w 328875"/>
                <a:gd name="connsiteY0" fmla="*/ 259597 h 299042"/>
                <a:gd name="connsiteX1" fmla="*/ 19379 w 328875"/>
                <a:gd name="connsiteY1" fmla="*/ 225806 h 299042"/>
                <a:gd name="connsiteX2" fmla="*/ 42942 w 328875"/>
                <a:gd name="connsiteY2" fmla="*/ 41014 h 299042"/>
                <a:gd name="connsiteX3" fmla="*/ 159448 w 328875"/>
                <a:gd name="connsiteY3" fmla="*/ 1640 h 299042"/>
                <a:gd name="connsiteX4" fmla="*/ 225777 w 328875"/>
                <a:gd name="connsiteY4" fmla="*/ 33968 h 299042"/>
                <a:gd name="connsiteX5" fmla="*/ 228301 w 328875"/>
                <a:gd name="connsiteY5" fmla="*/ 32032 h 299042"/>
                <a:gd name="connsiteX6" fmla="*/ 253400 w 328875"/>
                <a:gd name="connsiteY6" fmla="*/ 10095 h 299042"/>
                <a:gd name="connsiteX7" fmla="*/ 319202 w 328875"/>
                <a:gd name="connsiteY7" fmla="*/ 9948 h 299042"/>
                <a:gd name="connsiteX8" fmla="*/ 328850 w 328875"/>
                <a:gd name="connsiteY8" fmla="*/ 19693 h 299042"/>
                <a:gd name="connsiteX9" fmla="*/ 328875 w 328875"/>
                <a:gd name="connsiteY9" fmla="*/ 280160 h 299042"/>
                <a:gd name="connsiteX10" fmla="*/ 316922 w 328875"/>
                <a:gd name="connsiteY10" fmla="*/ 291030 h 299042"/>
                <a:gd name="connsiteX11" fmla="*/ 239280 w 328875"/>
                <a:gd name="connsiteY11" fmla="*/ 291088 h 299042"/>
                <a:gd name="connsiteX12" fmla="*/ 228718 w 328875"/>
                <a:gd name="connsiteY12" fmla="*/ 280943 h 299042"/>
                <a:gd name="connsiteX13" fmla="*/ 228832 w 328875"/>
                <a:gd name="connsiteY13" fmla="*/ 259597 h 299042"/>
                <a:gd name="connsiteX14" fmla="*/ 167759 w 328875"/>
                <a:gd name="connsiteY14" fmla="*/ 212898 h 299042"/>
                <a:gd name="connsiteX15" fmla="*/ 231167 w 328875"/>
                <a:gd name="connsiteY15" fmla="*/ 150994 h 299042"/>
                <a:gd name="connsiteX16" fmla="*/ 166503 w 328875"/>
                <a:gd name="connsiteY16" fmla="*/ 86822 h 299042"/>
                <a:gd name="connsiteX17" fmla="*/ 104495 w 328875"/>
                <a:gd name="connsiteY17" fmla="*/ 150768 h 299042"/>
                <a:gd name="connsiteX18" fmla="*/ 167759 w 328875"/>
                <a:gd name="connsiteY18" fmla="*/ 212898 h 299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8875" h="299042">
                  <a:moveTo>
                    <a:pt x="228832" y="259597"/>
                  </a:moveTo>
                  <a:cubicBezTo>
                    <a:pt x="169851" y="327236"/>
                    <a:pt x="60235" y="302611"/>
                    <a:pt x="19379" y="225806"/>
                  </a:cubicBezTo>
                  <a:cubicBezTo>
                    <a:pt x="-13890" y="163264"/>
                    <a:pt x="-3225" y="88732"/>
                    <a:pt x="42942" y="41014"/>
                  </a:cubicBezTo>
                  <a:cubicBezTo>
                    <a:pt x="74163" y="8738"/>
                    <a:pt x="113465" y="-5026"/>
                    <a:pt x="159448" y="1640"/>
                  </a:cubicBezTo>
                  <a:cubicBezTo>
                    <a:pt x="185525" y="5418"/>
                    <a:pt x="207281" y="16115"/>
                    <a:pt x="225777" y="33968"/>
                  </a:cubicBezTo>
                  <a:cubicBezTo>
                    <a:pt x="227064" y="33010"/>
                    <a:pt x="228246" y="32574"/>
                    <a:pt x="228301" y="32032"/>
                  </a:cubicBezTo>
                  <a:cubicBezTo>
                    <a:pt x="230522" y="10101"/>
                    <a:pt x="230512" y="10095"/>
                    <a:pt x="253400" y="10095"/>
                  </a:cubicBezTo>
                  <a:cubicBezTo>
                    <a:pt x="275339" y="10095"/>
                    <a:pt x="297278" y="10380"/>
                    <a:pt x="319202" y="9948"/>
                  </a:cubicBezTo>
                  <a:cubicBezTo>
                    <a:pt x="326739" y="9801"/>
                    <a:pt x="328870" y="12300"/>
                    <a:pt x="328850" y="19693"/>
                  </a:cubicBezTo>
                  <a:cubicBezTo>
                    <a:pt x="328637" y="106517"/>
                    <a:pt x="328602" y="193341"/>
                    <a:pt x="328875" y="280160"/>
                  </a:cubicBezTo>
                  <a:cubicBezTo>
                    <a:pt x="328905" y="289410"/>
                    <a:pt x="324826" y="291119"/>
                    <a:pt x="316922" y="291030"/>
                  </a:cubicBezTo>
                  <a:cubicBezTo>
                    <a:pt x="291048" y="290757"/>
                    <a:pt x="265154" y="290678"/>
                    <a:pt x="239280" y="291088"/>
                  </a:cubicBezTo>
                  <a:cubicBezTo>
                    <a:pt x="231520" y="291214"/>
                    <a:pt x="227829" y="289378"/>
                    <a:pt x="228718" y="280943"/>
                  </a:cubicBezTo>
                  <a:cubicBezTo>
                    <a:pt x="229339" y="275061"/>
                    <a:pt x="228832" y="269062"/>
                    <a:pt x="228832" y="259597"/>
                  </a:cubicBezTo>
                  <a:close/>
                  <a:moveTo>
                    <a:pt x="167759" y="212898"/>
                  </a:moveTo>
                  <a:cubicBezTo>
                    <a:pt x="204444" y="212725"/>
                    <a:pt x="232494" y="186548"/>
                    <a:pt x="231167" y="150994"/>
                  </a:cubicBezTo>
                  <a:cubicBezTo>
                    <a:pt x="229612" y="109316"/>
                    <a:pt x="206565" y="86827"/>
                    <a:pt x="166503" y="86822"/>
                  </a:cubicBezTo>
                  <a:cubicBezTo>
                    <a:pt x="130037" y="86817"/>
                    <a:pt x="103569" y="111136"/>
                    <a:pt x="104495" y="150768"/>
                  </a:cubicBezTo>
                  <a:cubicBezTo>
                    <a:pt x="104679" y="188868"/>
                    <a:pt x="129326" y="213072"/>
                    <a:pt x="167759" y="212898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61FFF77C-E2DF-8278-2A1C-B675B922EDEC}"/>
                </a:ext>
              </a:extLst>
            </p:cNvPr>
            <p:cNvSpPr/>
            <p:nvPr/>
          </p:nvSpPr>
          <p:spPr>
            <a:xfrm>
              <a:off x="6651787" y="1184198"/>
              <a:ext cx="303564" cy="268647"/>
            </a:xfrm>
            <a:custGeom>
              <a:avLst/>
              <a:gdLst>
                <a:gd name="connsiteX0" fmla="*/ 303564 w 303564"/>
                <a:gd name="connsiteY0" fmla="*/ 128745 h 268647"/>
                <a:gd name="connsiteX1" fmla="*/ 222713 w 303564"/>
                <a:gd name="connsiteY1" fmla="*/ 253428 h 268647"/>
                <a:gd name="connsiteX2" fmla="*/ 54409 w 303564"/>
                <a:gd name="connsiteY2" fmla="*/ 239300 h 268647"/>
                <a:gd name="connsiteX3" fmla="*/ 356 w 303564"/>
                <a:gd name="connsiteY3" fmla="*/ 121379 h 268647"/>
                <a:gd name="connsiteX4" fmla="*/ 137451 w 303564"/>
                <a:gd name="connsiteY4" fmla="*/ 190 h 268647"/>
                <a:gd name="connsiteX5" fmla="*/ 241150 w 303564"/>
                <a:gd name="connsiteY5" fmla="*/ 23064 h 268647"/>
                <a:gd name="connsiteX6" fmla="*/ 303564 w 303564"/>
                <a:gd name="connsiteY6" fmla="*/ 128745 h 268647"/>
                <a:gd name="connsiteX7" fmla="*/ 208907 w 303564"/>
                <a:gd name="connsiteY7" fmla="*/ 135954 h 268647"/>
                <a:gd name="connsiteX8" fmla="*/ 152529 w 303564"/>
                <a:gd name="connsiteY8" fmla="*/ 76480 h 268647"/>
                <a:gd name="connsiteX9" fmla="*/ 93016 w 303564"/>
                <a:gd name="connsiteY9" fmla="*/ 134959 h 268647"/>
                <a:gd name="connsiteX10" fmla="*/ 150795 w 303564"/>
                <a:gd name="connsiteY10" fmla="*/ 190160 h 268647"/>
                <a:gd name="connsiteX11" fmla="*/ 208907 w 303564"/>
                <a:gd name="connsiteY11" fmla="*/ 135954 h 2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3564" h="268647">
                  <a:moveTo>
                    <a:pt x="303564" y="128745"/>
                  </a:moveTo>
                  <a:cubicBezTo>
                    <a:pt x="303251" y="188540"/>
                    <a:pt x="273274" y="233212"/>
                    <a:pt x="222713" y="253428"/>
                  </a:cubicBezTo>
                  <a:cubicBezTo>
                    <a:pt x="164422" y="276727"/>
                    <a:pt x="107309" y="274233"/>
                    <a:pt x="54409" y="239300"/>
                  </a:cubicBezTo>
                  <a:cubicBezTo>
                    <a:pt x="12771" y="211807"/>
                    <a:pt x="-2610" y="171276"/>
                    <a:pt x="356" y="121379"/>
                  </a:cubicBezTo>
                  <a:cubicBezTo>
                    <a:pt x="4762" y="47320"/>
                    <a:pt x="73253" y="2406"/>
                    <a:pt x="137451" y="190"/>
                  </a:cubicBezTo>
                  <a:cubicBezTo>
                    <a:pt x="174254" y="-1077"/>
                    <a:pt x="208857" y="3705"/>
                    <a:pt x="241150" y="23064"/>
                  </a:cubicBezTo>
                  <a:cubicBezTo>
                    <a:pt x="283697" y="48562"/>
                    <a:pt x="301766" y="86873"/>
                    <a:pt x="303564" y="128745"/>
                  </a:cubicBezTo>
                  <a:close/>
                  <a:moveTo>
                    <a:pt x="208907" y="135954"/>
                  </a:moveTo>
                  <a:cubicBezTo>
                    <a:pt x="209046" y="100416"/>
                    <a:pt x="186560" y="76685"/>
                    <a:pt x="152529" y="76480"/>
                  </a:cubicBezTo>
                  <a:cubicBezTo>
                    <a:pt x="117355" y="76265"/>
                    <a:pt x="93388" y="99816"/>
                    <a:pt x="93016" y="134959"/>
                  </a:cubicBezTo>
                  <a:cubicBezTo>
                    <a:pt x="92673" y="166845"/>
                    <a:pt x="116873" y="189965"/>
                    <a:pt x="150795" y="190160"/>
                  </a:cubicBezTo>
                  <a:cubicBezTo>
                    <a:pt x="186049" y="190365"/>
                    <a:pt x="208763" y="169171"/>
                    <a:pt x="208907" y="135954"/>
                  </a:cubicBezTo>
                  <a:close/>
                </a:path>
              </a:pathLst>
            </a:custGeom>
            <a:grpFill/>
            <a:ln w="49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0918" b="1" dirty="0"/>
            </a:p>
          </p:txBody>
        </p:sp>
      </p:grpSp>
      <p:pic>
        <p:nvPicPr>
          <p:cNvPr id="1027" name="Picture 3">
            <a:extLst>
              <a:ext uri="{FF2B5EF4-FFF2-40B4-BE49-F238E27FC236}">
                <a16:creationId xmlns:a16="http://schemas.microsoft.com/office/drawing/2014/main" id="{D9291A53-13FD-0B45-6C7D-358C72E90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0" y="2075376"/>
            <a:ext cx="7987657" cy="479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094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"/>
          <p:cNvSpPr txBox="1">
            <a:spLocks noGrp="1"/>
          </p:cNvSpPr>
          <p:nvPr>
            <p:ph type="ctrTitle"/>
          </p:nvPr>
        </p:nvSpPr>
        <p:spPr>
          <a:xfrm>
            <a:off x="1524000" y="1030149"/>
            <a:ext cx="9144000" cy="3621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lnSpc>
                <a:spcPct val="117000"/>
              </a:lnSpc>
              <a:buSzPct val="111111"/>
            </a:pPr>
            <a:r>
              <a:rPr lang="it-IT" sz="4400" dirty="0" err="1">
                <a:latin typeface="EasyReading" panose="02000506040000020003" pitchFamily="2" charset="0"/>
              </a:rPr>
              <a:t>Rapidmooc</a:t>
            </a:r>
            <a:r>
              <a:rPr lang="it-IT" sz="4400" dirty="0">
                <a:latin typeface="EasyReading" panose="02000506040000020003" pitchFamily="2" charset="0"/>
              </a:rPr>
              <a:t> per lo sviluppo di corsi online su </a:t>
            </a:r>
            <a:r>
              <a:rPr lang="it-IT" sz="4400" dirty="0" err="1">
                <a:latin typeface="EasyReading" panose="02000506040000020003" pitchFamily="2" charset="0"/>
              </a:rPr>
              <a:t>Moodle</a:t>
            </a:r>
            <a:br>
              <a:rPr lang="it-IT" sz="4400" dirty="0">
                <a:latin typeface="EasyReading" panose="02000506040000020003" pitchFamily="2" charset="0"/>
              </a:rPr>
            </a:br>
            <a:r>
              <a:rPr lang="it-IT" sz="3600" dirty="0">
                <a:latin typeface="EasyReading" panose="02000506040000020003" pitchFamily="2" charset="0"/>
              </a:rPr>
              <a:t>L'esperienza dell'Università di Torino nel progetto Edvance</a:t>
            </a:r>
            <a:endParaRPr sz="4400" dirty="0">
              <a:latin typeface="EasyReading" panose="02000506040000020003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g409addc7a1c_0_0" title="foto riprese mooc marina(12)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6562" y="1577875"/>
            <a:ext cx="3318582" cy="4424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g409addc7a1c_0_0" title="federica riccardo 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4724" y="1577875"/>
            <a:ext cx="5415409" cy="40615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7;p2">
            <a:extLst>
              <a:ext uri="{FF2B5EF4-FFF2-40B4-BE49-F238E27FC236}">
                <a16:creationId xmlns:a16="http://schemas.microsoft.com/office/drawing/2014/main" id="{76895622-B11B-8FC8-36C3-7DBE193F59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1700" y="194639"/>
            <a:ext cx="9648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3600"/>
            </a:pPr>
            <a:r>
              <a:rPr lang="it-IT" sz="4800" cap="small" dirty="0">
                <a:latin typeface="EasyReading" panose="02000506040000020003" pitchFamily="2" charset="0"/>
              </a:rPr>
              <a:t>Dove? Perché? Come?</a:t>
            </a:r>
            <a:endParaRPr sz="4800" cap="small" dirty="0">
              <a:latin typeface="EasyReading" panose="02000506040000020003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 txBox="1">
            <a:spLocks noGrp="1"/>
          </p:cNvSpPr>
          <p:nvPr>
            <p:ph type="title"/>
          </p:nvPr>
        </p:nvSpPr>
        <p:spPr>
          <a:xfrm>
            <a:off x="819872" y="353178"/>
            <a:ext cx="1068615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3600"/>
            </a:pPr>
            <a:r>
              <a:rPr lang="it-IT" sz="3600" dirty="0">
                <a:latin typeface="EasyReading" panose="02000506040000020003" pitchFamily="2" charset="0"/>
              </a:rPr>
              <a:t>Videocamera, PC e teleprompter in un'unica soluzione</a:t>
            </a:r>
            <a:endParaRPr sz="3600" dirty="0">
              <a:latin typeface="EasyReading" panose="02000506040000020003" pitchFamily="2" charset="0"/>
            </a:endParaRPr>
          </a:p>
        </p:txBody>
      </p:sp>
      <p:pic>
        <p:nvPicPr>
          <p:cNvPr id="4" name="Google Shape;138;g409ad227249_0_0" title="IMG_20260716_142022.jpg">
            <a:extLst>
              <a:ext uri="{FF2B5EF4-FFF2-40B4-BE49-F238E27FC236}">
                <a16:creationId xmlns:a16="http://schemas.microsoft.com/office/drawing/2014/main" id="{7012B3B8-3111-8825-D883-26686FDC1DC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7161" y="1934764"/>
            <a:ext cx="3323404" cy="1633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9;g409ad227249_0_0" title="IMG_20260716_142125.jpg">
            <a:extLst>
              <a:ext uri="{FF2B5EF4-FFF2-40B4-BE49-F238E27FC236}">
                <a16:creationId xmlns:a16="http://schemas.microsoft.com/office/drawing/2014/main" id="{8FF257B1-1EE6-1E98-B71F-34B7243900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b="15576"/>
          <a:stretch/>
        </p:blipFill>
        <p:spPr>
          <a:xfrm>
            <a:off x="9791605" y="3734629"/>
            <a:ext cx="2218599" cy="24877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BA8D5AF0-F567-711F-9972-1137DA1190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5547394"/>
              </p:ext>
            </p:extLst>
          </p:nvPr>
        </p:nvGraphicFramePr>
        <p:xfrm>
          <a:off x="181796" y="1774693"/>
          <a:ext cx="8426945" cy="4280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C512EDF8-E60E-B256-F6E7-508F234A0E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7676022"/>
              </p:ext>
            </p:extLst>
          </p:nvPr>
        </p:nvGraphicFramePr>
        <p:xfrm>
          <a:off x="207765" y="2330605"/>
          <a:ext cx="6527571" cy="3337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Google Shape;127;p2">
            <a:extLst>
              <a:ext uri="{FF2B5EF4-FFF2-40B4-BE49-F238E27FC236}">
                <a16:creationId xmlns:a16="http://schemas.microsoft.com/office/drawing/2014/main" id="{89DE9629-8F2F-9BB3-7993-BCE9B1ADFB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6263" y="420085"/>
            <a:ext cx="1077947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3600"/>
            </a:pPr>
            <a:r>
              <a:rPr lang="it-IT" sz="3600" dirty="0">
                <a:latin typeface="EasyReading" panose="02000506040000020003" pitchFamily="2" charset="0"/>
              </a:rPr>
              <a:t>Videocamera, PC e teleprompter in un'unica soluzione</a:t>
            </a:r>
            <a:endParaRPr sz="3600" dirty="0">
              <a:latin typeface="EasyReading" panose="02000506040000020003" pitchFamily="2" charset="0"/>
            </a:endParaRPr>
          </a:p>
        </p:txBody>
      </p:sp>
      <p:pic>
        <p:nvPicPr>
          <p:cNvPr id="6" name="Google Shape;137;g409ad227249_0_0">
            <a:extLst>
              <a:ext uri="{FF2B5EF4-FFF2-40B4-BE49-F238E27FC236}">
                <a16:creationId xmlns:a16="http://schemas.microsoft.com/office/drawing/2014/main" id="{B4BE8C4E-0A78-E8D6-8703-FDB68BD8B96E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48808" y="2689428"/>
            <a:ext cx="5135427" cy="2883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199</Words>
  <Application>Microsoft Office PowerPoint</Application>
  <PresentationFormat>Widescreen</PresentationFormat>
  <Paragraphs>23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Arial</vt:lpstr>
      <vt:lpstr>Calibri</vt:lpstr>
      <vt:lpstr>EasyReading</vt:lpstr>
      <vt:lpstr>Roboto</vt:lpstr>
      <vt:lpstr>Wingdings</vt:lpstr>
      <vt:lpstr>1_Tema di Office</vt:lpstr>
      <vt:lpstr>Presentazione standard di PowerPoint</vt:lpstr>
      <vt:lpstr>Rapidmooc per lo sviluppo di corsi online su Moodle L'esperienza dell'Università di Torino nel progetto Edvance</vt:lpstr>
      <vt:lpstr>Dove? Perché? Come?</vt:lpstr>
      <vt:lpstr>Videocamera, PC e teleprompter in un'unica soluzione</vt:lpstr>
      <vt:lpstr>Videocamera, PC e teleprompter in un'unica soluzione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Alessandro Vaccarino</dc:creator>
  <cp:lastModifiedBy>Francesco Floris</cp:lastModifiedBy>
  <cp:revision>8</cp:revision>
  <dcterms:created xsi:type="dcterms:W3CDTF">2026-07-17T07:45:56Z</dcterms:created>
  <dcterms:modified xsi:type="dcterms:W3CDTF">2026-09-17T07:34:06Z</dcterms:modified>
</cp:coreProperties>
</file>