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_rels/slide1.xml.rels" ContentType="application/vnd.openxmlformats-package.relationshi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</p:sldIdLst>
  <p:sldSz cx="12192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move the slide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DCF22B68-F834-47FF-BEA8-3AA961E29BD5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</p:spPr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r>
              <a:rPr b="0" lang="it-IT" sz="2000" spc="-1" strike="noStrike">
                <a:latin typeface="Arial"/>
              </a:rPr>
              <a:t>Presentazione del corso sulla simulazione ad eventi discreti progettato nell'ambito del Blended Intensive Programme Erasmus+. Questo progetto vede la collaborazione di quattro università europee. In questa presentazione illustreremo gli obiettivi del corso, la sua organizzazione e come la piattaforma Moodle è stata centrale per supportare la didattica virtuale, la cooperazione tra studenti e la settimana residenziale.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50" name="Slide Number Placeholder 3"/>
          <p:cNvSpPr/>
          <p:nvPr/>
        </p:nvSpPr>
        <p:spPr>
          <a:xfrm>
            <a:off x="0" y="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25200" y="1178280"/>
            <a:ext cx="10839600" cy="7251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12" descr="Picture 12"/>
          <p:cNvPicPr/>
          <p:nvPr/>
        </p:nvPicPr>
        <p:blipFill>
          <a:blip r:embed="rId2"/>
          <a:stretch/>
        </p:blipFill>
        <p:spPr>
          <a:xfrm>
            <a:off x="200160" y="136800"/>
            <a:ext cx="1144080" cy="464760"/>
          </a:xfrm>
          <a:prstGeom prst="rect">
            <a:avLst/>
          </a:prstGeom>
          <a:ln w="12700">
            <a:noFill/>
          </a:ln>
        </p:spPr>
      </p:pic>
      <p:pic>
        <p:nvPicPr>
          <p:cNvPr id="1" name="moodlemoot-italia2026-logo-black.png" descr="moodlemoot-italia2026-logo-black.png"/>
          <p:cNvPicPr/>
          <p:nvPr/>
        </p:nvPicPr>
        <p:blipFill>
          <a:blip r:embed="rId3"/>
          <a:srcRect l="49" t="0" r="49" b="0"/>
          <a:stretch/>
        </p:blipFill>
        <p:spPr>
          <a:xfrm>
            <a:off x="9911520" y="136800"/>
            <a:ext cx="2079360" cy="471600"/>
          </a:xfrm>
          <a:prstGeom prst="rect">
            <a:avLst/>
          </a:prstGeom>
          <a:ln w="12700">
            <a:noFill/>
          </a:ln>
        </p:spPr>
      </p:pic>
      <p:sp>
        <p:nvSpPr>
          <p:cNvPr id="2" name="Rectangle"/>
          <p:cNvSpPr/>
          <p:nvPr/>
        </p:nvSpPr>
        <p:spPr>
          <a:xfrm>
            <a:off x="0" y="6755040"/>
            <a:ext cx="12191400" cy="105120"/>
          </a:xfrm>
          <a:prstGeom prst="rect">
            <a:avLst/>
          </a:prstGeom>
          <a:solidFill>
            <a:srgbClr val="f08017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" name="alessandria skyline.png" descr="alessandria skyline.png"/>
          <p:cNvPicPr/>
          <p:nvPr/>
        </p:nvPicPr>
        <p:blipFill>
          <a:blip r:embed="rId4"/>
          <a:srcRect l="0" t="0" r="0" b="230"/>
          <a:stretch/>
        </p:blipFill>
        <p:spPr>
          <a:xfrm>
            <a:off x="2060640" y="4371840"/>
            <a:ext cx="8070120" cy="2482200"/>
          </a:xfrm>
          <a:prstGeom prst="rect">
            <a:avLst/>
          </a:prstGeom>
          <a:ln w="1270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hyperlink" Target="https://moodle502.aium.it/" TargetMode="Externa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3"/>
          <p:cNvSpPr/>
          <p:nvPr/>
        </p:nvSpPr>
        <p:spPr>
          <a:xfrm>
            <a:off x="685800" y="1600200"/>
            <a:ext cx="10839600" cy="156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94000"/>
          </a:bodyPr>
          <a:p>
            <a:pPr algn="ctr">
              <a:lnSpc>
                <a:spcPct val="100000"/>
              </a:lnSpc>
            </a:pPr>
            <a:r>
              <a:rPr b="0" lang="it-IT" sz="4000" spc="-1" strike="noStrike">
                <a:solidFill>
                  <a:srgbClr val="000000"/>
                </a:solidFill>
                <a:latin typeface="Calibri"/>
              </a:rPr>
              <a:t>I contenuti del Laboratorio sono visibili su</a:t>
            </a:r>
            <a:endParaRPr b="0" lang="en-US" sz="4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4000" spc="-1" strike="noStrike">
                <a:solidFill>
                  <a:srgbClr val="000000"/>
                </a:solidFill>
                <a:latin typeface="Calibri"/>
                <a:hlinkClick r:id="rId2"/>
              </a:rPr>
              <a:t>https://moodle502.aium.it</a:t>
            </a:r>
            <a:endParaRPr b="0" lang="en-US" sz="4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4000" spc="-1" strike="noStrike">
                <a:solidFill>
                  <a:srgbClr val="000000"/>
                </a:solidFill>
                <a:latin typeface="Calibri"/>
              </a:rPr>
              <a:t>(accesso riservato ai partecipanti)</a:t>
            </a:r>
            <a:endParaRPr b="0" lang="en-US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582</TotalTime>
  <Application>LibreOffice/7.1.8.1$Linux_X86_64 LibreOffice_project/10$Build-1</Application>
  <AppVersion>15.0000</AppVersion>
  <Words>3365</Words>
  <Paragraphs>185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en-US</dc:language>
  <cp:lastModifiedBy/>
  <dcterms:modified xsi:type="dcterms:W3CDTF">2026-09-22T22:22:28Z</dcterms:modified>
  <cp:revision>14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1</vt:i4>
  </property>
  <property fmtid="{D5CDD505-2E9C-101B-9397-08002B2CF9AE}" pid="3" name="Notes">
    <vt:i4>19</vt:i4>
  </property>
  <property fmtid="{D5CDD505-2E9C-101B-9397-08002B2CF9AE}" pid="4" name="PresentationFormat">
    <vt:lpwstr>Widescreen</vt:lpwstr>
  </property>
  <property fmtid="{D5CDD505-2E9C-101B-9397-08002B2CF9AE}" pid="5" name="Slides">
    <vt:i4>24</vt:i4>
  </property>
</Properties>
</file>