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modernComment_113_9B7C7FA7.xml" ContentType="application/vnd.ms-powerpoint.comments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8" r:id="rId3"/>
    <p:sldId id="276" r:id="rId4"/>
    <p:sldId id="260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1" r:id="rId17"/>
    <p:sldId id="272" r:id="rId18"/>
    <p:sldId id="279" r:id="rId19"/>
    <p:sldId id="275" r:id="rId20"/>
    <p:sldId id="273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F16460E3-21BB-074A-A0E7-D3AFAF79ACF8}">
          <p14:sldIdLst>
            <p14:sldId id="256"/>
            <p14:sldId id="278"/>
            <p14:sldId id="276"/>
          </p14:sldIdLst>
        </p14:section>
        <p14:section name="Sezione senza titolo" id="{272F0562-7C4E-5546-BF41-33BE29A6C633}">
          <p14:sldIdLst>
            <p14:sldId id="260"/>
            <p14:sldId id="257"/>
            <p14:sldId id="258"/>
            <p14:sldId id="259"/>
            <p14:sldId id="261"/>
            <p14:sldId id="262"/>
            <p14:sldId id="263"/>
            <p14:sldId id="264"/>
            <p14:sldId id="265"/>
            <p14:sldId id="267"/>
            <p14:sldId id="268"/>
            <p14:sldId id="269"/>
            <p14:sldId id="271"/>
            <p14:sldId id="272"/>
            <p14:sldId id="279"/>
            <p14:sldId id="275"/>
            <p14:sldId id="273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C1DB01-E1B1-BF91-F616-CA0B6002E6CF}" name="LUCIA FERLINO" initials="LF" userId="S::lucia.ferlino@cnr.it::23e1a1f8-27d0-4363-af9c-54dc1145750d" providerId="AD"/>
  <p188:author id="{059701C7-E46E-C97F-124D-7922A8D6BD64}" name="GIOVANNI PAOLO CARUSO" initials="GPC" userId="S::giovannipaolo.caruso@cnr.it::a06613a7-5c3d-4224-bc8c-f55737b75e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17T12:26:32.878"/>
    <p1510:client id="{95A85FC5-4A6D-13E1-A8C6-A5D73E6A64FC}" v="115" dt="2026-09-17T10:11:21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I PAOLO CARUSO" userId="a06613a7-5c3d-4224-bc8c-f55737b75ee8" providerId="ADAL" clId="{0C454849-E1C0-574E-A74A-1C7AC5BD47EA}"/>
    <pc:docChg chg="undo custSel addSld delSld modSld sldOrd addSection modSection">
      <pc:chgData name="GIOVANNI PAOLO CARUSO" userId="a06613a7-5c3d-4224-bc8c-f55737b75ee8" providerId="ADAL" clId="{0C454849-E1C0-574E-A74A-1C7AC5BD47EA}" dt="2026-09-17T12:26:02.397" v="2083" actId="1076"/>
      <pc:docMkLst>
        <pc:docMk/>
      </pc:docMkLst>
      <pc:sldChg chg="addSp modSp mod">
        <pc:chgData name="GIOVANNI PAOLO CARUSO" userId="a06613a7-5c3d-4224-bc8c-f55737b75ee8" providerId="ADAL" clId="{0C454849-E1C0-574E-A74A-1C7AC5BD47EA}" dt="2026-09-17T12:13:13.642" v="1951" actId="20577"/>
        <pc:sldMkLst>
          <pc:docMk/>
          <pc:sldMk cId="0" sldId="257"/>
        </pc:sldMkLst>
        <pc:spChg chg="add mod">
          <ac:chgData name="GIOVANNI PAOLO CARUSO" userId="a06613a7-5c3d-4224-bc8c-f55737b75ee8" providerId="ADAL" clId="{0C454849-E1C0-574E-A74A-1C7AC5BD47EA}" dt="2026-09-17T12:13:13.642" v="1951" actId="20577"/>
          <ac:spMkLst>
            <pc:docMk/>
            <pc:sldMk cId="0" sldId="257"/>
            <ac:spMk id="13" creationId="{A1E39F7E-11B1-3E99-739F-7E742CD16F8E}"/>
          </ac:spMkLst>
        </pc:spChg>
      </pc:sldChg>
      <pc:sldChg chg="addSp modSp mod">
        <pc:chgData name="GIOVANNI PAOLO CARUSO" userId="a06613a7-5c3d-4224-bc8c-f55737b75ee8" providerId="ADAL" clId="{0C454849-E1C0-574E-A74A-1C7AC5BD47EA}" dt="2026-09-17T12:25:38.914" v="2076" actId="1076"/>
        <pc:sldMkLst>
          <pc:docMk/>
          <pc:sldMk cId="0" sldId="259"/>
        </pc:sldMkLst>
        <pc:spChg chg="mod">
          <ac:chgData name="GIOVANNI PAOLO CARUSO" userId="a06613a7-5c3d-4224-bc8c-f55737b75ee8" providerId="ADAL" clId="{0C454849-E1C0-574E-A74A-1C7AC5BD47EA}" dt="2026-09-17T12:25:29.177" v="2075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2:25:04.032" v="2042" actId="122"/>
          <ac:spMkLst>
            <pc:docMk/>
            <pc:sldMk cId="0" sldId="259"/>
            <ac:spMk id="3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2:25:09.946" v="2044" actId="1076"/>
          <ac:spMkLst>
            <pc:docMk/>
            <pc:sldMk cId="0" sldId="259"/>
            <ac:spMk id="4" creationId="{00000000-0000-0000-0000-000000000000}"/>
          </ac:spMkLst>
        </pc:spChg>
        <pc:picChg chg="mod">
          <ac:chgData name="GIOVANNI PAOLO CARUSO" userId="a06613a7-5c3d-4224-bc8c-f55737b75ee8" providerId="ADAL" clId="{0C454849-E1C0-574E-A74A-1C7AC5BD47EA}" dt="2026-09-17T12:25:11.548" v="2045" actId="1076"/>
          <ac:picMkLst>
            <pc:docMk/>
            <pc:sldMk cId="0" sldId="259"/>
            <ac:picMk id="5" creationId="{00000000-0000-0000-0000-000000000000}"/>
          </ac:picMkLst>
        </pc:picChg>
        <pc:picChg chg="add mod">
          <ac:chgData name="GIOVANNI PAOLO CARUSO" userId="a06613a7-5c3d-4224-bc8c-f55737b75ee8" providerId="ADAL" clId="{0C454849-E1C0-574E-A74A-1C7AC5BD47EA}" dt="2026-09-17T12:25:38.914" v="2076" actId="1076"/>
          <ac:picMkLst>
            <pc:docMk/>
            <pc:sldMk cId="0" sldId="259"/>
            <ac:picMk id="7" creationId="{EC7D867B-E076-01B0-0038-CEBBE07D2304}"/>
          </ac:picMkLst>
        </pc:picChg>
      </pc:sldChg>
      <pc:sldChg chg="modSp mod ord">
        <pc:chgData name="GIOVANNI PAOLO CARUSO" userId="a06613a7-5c3d-4224-bc8c-f55737b75ee8" providerId="ADAL" clId="{0C454849-E1C0-574E-A74A-1C7AC5BD47EA}" dt="2026-09-17T09:55:04.715" v="813" actId="1076"/>
        <pc:sldMkLst>
          <pc:docMk/>
          <pc:sldMk cId="0" sldId="260"/>
        </pc:sldMkLst>
        <pc:spChg chg="mod">
          <ac:chgData name="GIOVANNI PAOLO CARUSO" userId="a06613a7-5c3d-4224-bc8c-f55737b75ee8" providerId="ADAL" clId="{0C454849-E1C0-574E-A74A-1C7AC5BD47EA}" dt="2026-09-17T09:55:04.715" v="813" actId="1076"/>
          <ac:spMkLst>
            <pc:docMk/>
            <pc:sldMk cId="0" sldId="260"/>
            <ac:spMk id="9" creationId="{00000000-0000-0000-0000-000000000000}"/>
          </ac:spMkLst>
        </pc:spChg>
      </pc:sldChg>
      <pc:sldChg chg="addSp modSp del mod">
        <pc:chgData name="GIOVANNI PAOLO CARUSO" userId="a06613a7-5c3d-4224-bc8c-f55737b75ee8" providerId="ADAL" clId="{0C454849-E1C0-574E-A74A-1C7AC5BD47EA}" dt="2026-09-17T10:12:37.559" v="1276" actId="2696"/>
        <pc:sldMkLst>
          <pc:docMk/>
          <pc:sldMk cId="0" sldId="266"/>
        </pc:sldMkLst>
        <pc:spChg chg="mod">
          <ac:chgData name="GIOVANNI PAOLO CARUSO" userId="a06613a7-5c3d-4224-bc8c-f55737b75ee8" providerId="ADAL" clId="{0C454849-E1C0-574E-A74A-1C7AC5BD47EA}" dt="2026-09-17T10:10:25.558" v="981" actId="313"/>
          <ac:spMkLst>
            <pc:docMk/>
            <pc:sldMk cId="0" sldId="266"/>
            <ac:spMk id="3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0:40.572" v="989" actId="27636"/>
          <ac:spMkLst>
            <pc:docMk/>
            <pc:sldMk cId="0" sldId="266"/>
            <ac:spMk id="6" creationId="{00000000-0000-0000-0000-000000000000}"/>
          </ac:spMkLst>
        </pc:spChg>
        <pc:spChg chg="add mod">
          <ac:chgData name="GIOVANNI PAOLO CARUSO" userId="a06613a7-5c3d-4224-bc8c-f55737b75ee8" providerId="ADAL" clId="{0C454849-E1C0-574E-A74A-1C7AC5BD47EA}" dt="2026-09-17T10:12:11.536" v="1275" actId="313"/>
          <ac:spMkLst>
            <pc:docMk/>
            <pc:sldMk cId="0" sldId="266"/>
            <ac:spMk id="7" creationId="{D7534B25-F072-FC7F-1155-DF57C1071E70}"/>
          </ac:spMkLst>
        </pc:spChg>
      </pc:sldChg>
      <pc:sldChg chg="ord">
        <pc:chgData name="GIOVANNI PAOLO CARUSO" userId="a06613a7-5c3d-4224-bc8c-f55737b75ee8" providerId="ADAL" clId="{0C454849-E1C0-574E-A74A-1C7AC5BD47EA}" dt="2026-09-17T06:21:05.383" v="125" actId="20578"/>
        <pc:sldMkLst>
          <pc:docMk/>
          <pc:sldMk cId="0" sldId="267"/>
        </pc:sldMkLst>
      </pc:sldChg>
      <pc:sldChg chg="addSp delSp modSp mod ord">
        <pc:chgData name="GIOVANNI PAOLO CARUSO" userId="a06613a7-5c3d-4224-bc8c-f55737b75ee8" providerId="ADAL" clId="{0C454849-E1C0-574E-A74A-1C7AC5BD47EA}" dt="2026-09-17T10:08:45.955" v="895" actId="20577"/>
        <pc:sldMkLst>
          <pc:docMk/>
          <pc:sldMk cId="0" sldId="268"/>
        </pc:sldMkLst>
        <pc:spChg chg="mod">
          <ac:chgData name="GIOVANNI PAOLO CARUSO" userId="a06613a7-5c3d-4224-bc8c-f55737b75ee8" providerId="ADAL" clId="{0C454849-E1C0-574E-A74A-1C7AC5BD47EA}" dt="2026-09-17T10:08:45.955" v="895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6:17:40.855" v="65" actId="27636"/>
          <ac:spMkLst>
            <pc:docMk/>
            <pc:sldMk cId="0" sldId="268"/>
            <ac:spMk id="4" creationId="{00000000-0000-0000-0000-000000000000}"/>
          </ac:spMkLst>
        </pc:spChg>
        <pc:spChg chg="del mod">
          <ac:chgData name="GIOVANNI PAOLO CARUSO" userId="a06613a7-5c3d-4224-bc8c-f55737b75ee8" providerId="ADAL" clId="{0C454849-E1C0-574E-A74A-1C7AC5BD47EA}" dt="2026-09-17T06:17:08.114" v="56" actId="478"/>
          <ac:spMkLst>
            <pc:docMk/>
            <pc:sldMk cId="0" sldId="268"/>
            <ac:spMk id="5" creationId="{00000000-0000-0000-0000-000000000000}"/>
          </ac:spMkLst>
        </pc:spChg>
        <pc:spChg chg="del mod">
          <ac:chgData name="GIOVANNI PAOLO CARUSO" userId="a06613a7-5c3d-4224-bc8c-f55737b75ee8" providerId="ADAL" clId="{0C454849-E1C0-574E-A74A-1C7AC5BD47EA}" dt="2026-09-17T06:17:10.648" v="57" actId="478"/>
          <ac:spMkLst>
            <pc:docMk/>
            <pc:sldMk cId="0" sldId="268"/>
            <ac:spMk id="6" creationId="{00000000-0000-0000-0000-000000000000}"/>
          </ac:spMkLst>
        </pc:spChg>
        <pc:spChg chg="del mod">
          <ac:chgData name="GIOVANNI PAOLO CARUSO" userId="a06613a7-5c3d-4224-bc8c-f55737b75ee8" providerId="ADAL" clId="{0C454849-E1C0-574E-A74A-1C7AC5BD47EA}" dt="2026-09-17T06:17:33.433" v="61" actId="478"/>
          <ac:spMkLst>
            <pc:docMk/>
            <pc:sldMk cId="0" sldId="268"/>
            <ac:spMk id="7" creationId="{00000000-0000-0000-0000-000000000000}"/>
          </ac:spMkLst>
        </pc:spChg>
        <pc:spChg chg="add del mod">
          <ac:chgData name="GIOVANNI PAOLO CARUSO" userId="a06613a7-5c3d-4224-bc8c-f55737b75ee8" providerId="ADAL" clId="{0C454849-E1C0-574E-A74A-1C7AC5BD47EA}" dt="2026-09-17T06:18:07.262" v="70" actId="1076"/>
          <ac:spMkLst>
            <pc:docMk/>
            <pc:sldMk cId="0" sldId="268"/>
            <ac:spMk id="8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6:17:59.596" v="68" actId="14100"/>
          <ac:spMkLst>
            <pc:docMk/>
            <pc:sldMk cId="0" sldId="268"/>
            <ac:spMk id="9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6:17:59.596" v="68" actId="14100"/>
          <ac:spMkLst>
            <pc:docMk/>
            <pc:sldMk cId="0" sldId="268"/>
            <ac:spMk id="10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6:18:04.029" v="69" actId="107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6:18:17.696" v="72" actId="14100"/>
          <ac:spMkLst>
            <pc:docMk/>
            <pc:sldMk cId="0" sldId="268"/>
            <ac:spMk id="12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6:18:50.428" v="115" actId="1076"/>
          <ac:spMkLst>
            <pc:docMk/>
            <pc:sldMk cId="0" sldId="268"/>
            <ac:spMk id="13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6:19:33.763" v="123" actId="14100"/>
          <ac:spMkLst>
            <pc:docMk/>
            <pc:sldMk cId="0" sldId="268"/>
            <ac:spMk id="14" creationId="{00000000-0000-0000-0000-000000000000}"/>
          </ac:spMkLst>
        </pc:spChg>
        <pc:picChg chg="add mod">
          <ac:chgData name="GIOVANNI PAOLO CARUSO" userId="a06613a7-5c3d-4224-bc8c-f55737b75ee8" providerId="ADAL" clId="{0C454849-E1C0-574E-A74A-1C7AC5BD47EA}" dt="2026-09-17T06:16:57.628" v="54" actId="14100"/>
          <ac:picMkLst>
            <pc:docMk/>
            <pc:sldMk cId="0" sldId="268"/>
            <ac:picMk id="15" creationId="{2FDEEAA2-4D2B-B11A-0783-DC275C87F1B0}"/>
          </ac:picMkLst>
        </pc:picChg>
      </pc:sldChg>
      <pc:sldChg chg="del mod modShow">
        <pc:chgData name="GIOVANNI PAOLO CARUSO" userId="a06613a7-5c3d-4224-bc8c-f55737b75ee8" providerId="ADAL" clId="{0C454849-E1C0-574E-A74A-1C7AC5BD47EA}" dt="2026-09-17T12:21:44.053" v="1994" actId="2696"/>
        <pc:sldMkLst>
          <pc:docMk/>
          <pc:sldMk cId="0" sldId="270"/>
        </pc:sldMkLst>
      </pc:sldChg>
      <pc:sldChg chg="addSp modSp mod">
        <pc:chgData name="GIOVANNI PAOLO CARUSO" userId="a06613a7-5c3d-4224-bc8c-f55737b75ee8" providerId="ADAL" clId="{0C454849-E1C0-574E-A74A-1C7AC5BD47EA}" dt="2026-09-17T10:17:58.870" v="1554" actId="1038"/>
        <pc:sldMkLst>
          <pc:docMk/>
          <pc:sldMk cId="0" sldId="271"/>
        </pc:sldMkLst>
        <pc:spChg chg="mod">
          <ac:chgData name="GIOVANNI PAOLO CARUSO" userId="a06613a7-5c3d-4224-bc8c-f55737b75ee8" providerId="ADAL" clId="{0C454849-E1C0-574E-A74A-1C7AC5BD47EA}" dt="2026-09-17T10:14:43.061" v="1309" actId="1035"/>
          <ac:spMkLst>
            <pc:docMk/>
            <pc:sldMk cId="0" sldId="271"/>
            <ac:spMk id="4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4:43.061" v="1309" actId="1035"/>
          <ac:spMkLst>
            <pc:docMk/>
            <pc:sldMk cId="0" sldId="271"/>
            <ac:spMk id="5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4:46.820" v="1311" actId="1076"/>
          <ac:spMkLst>
            <pc:docMk/>
            <pc:sldMk cId="0" sldId="271"/>
            <ac:spMk id="6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7:49.641" v="1519" actId="1038"/>
          <ac:spMkLst>
            <pc:docMk/>
            <pc:sldMk cId="0" sldId="271"/>
            <ac:spMk id="7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7:49.641" v="1519" actId="1038"/>
          <ac:spMkLst>
            <pc:docMk/>
            <pc:sldMk cId="0" sldId="271"/>
            <ac:spMk id="8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7:49.641" v="1519" actId="1038"/>
          <ac:spMkLst>
            <pc:docMk/>
            <pc:sldMk cId="0" sldId="271"/>
            <ac:spMk id="9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7:58.870" v="1554" actId="1038"/>
          <ac:spMkLst>
            <pc:docMk/>
            <pc:sldMk cId="0" sldId="271"/>
            <ac:spMk id="10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7:58.870" v="1554" actId="1038"/>
          <ac:spMkLst>
            <pc:docMk/>
            <pc:sldMk cId="0" sldId="271"/>
            <ac:spMk id="11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7:58.870" v="1554" actId="1038"/>
          <ac:spMkLst>
            <pc:docMk/>
            <pc:sldMk cId="0" sldId="271"/>
            <ac:spMk id="12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10:15:27.529" v="1479" actId="1076"/>
          <ac:spMkLst>
            <pc:docMk/>
            <pc:sldMk cId="0" sldId="271"/>
            <ac:spMk id="13" creationId="{00000000-0000-0000-0000-000000000000}"/>
          </ac:spMkLst>
        </pc:spChg>
        <pc:picChg chg="add mod">
          <ac:chgData name="GIOVANNI PAOLO CARUSO" userId="a06613a7-5c3d-4224-bc8c-f55737b75ee8" providerId="ADAL" clId="{0C454849-E1C0-574E-A74A-1C7AC5BD47EA}" dt="2026-09-17T10:15:29.331" v="1480" actId="1076"/>
          <ac:picMkLst>
            <pc:docMk/>
            <pc:sldMk cId="0" sldId="271"/>
            <ac:picMk id="14" creationId="{BA55BDE3-B23D-C926-A7D0-0791C674BF40}"/>
          </ac:picMkLst>
        </pc:picChg>
      </pc:sldChg>
      <pc:sldChg chg="modSp mod">
        <pc:chgData name="GIOVANNI PAOLO CARUSO" userId="a06613a7-5c3d-4224-bc8c-f55737b75ee8" providerId="ADAL" clId="{0C454849-E1C0-574E-A74A-1C7AC5BD47EA}" dt="2026-09-17T10:18:20.957" v="1577" actId="20577"/>
        <pc:sldMkLst>
          <pc:docMk/>
          <pc:sldMk cId="0" sldId="272"/>
        </pc:sldMkLst>
        <pc:spChg chg="mod">
          <ac:chgData name="GIOVANNI PAOLO CARUSO" userId="a06613a7-5c3d-4224-bc8c-f55737b75ee8" providerId="ADAL" clId="{0C454849-E1C0-574E-A74A-1C7AC5BD47EA}" dt="2026-09-17T10:18:20.957" v="1577" actId="20577"/>
          <ac:spMkLst>
            <pc:docMk/>
            <pc:sldMk cId="0" sldId="272"/>
            <ac:spMk id="8" creationId="{00000000-0000-0000-0000-000000000000}"/>
          </ac:spMkLst>
        </pc:spChg>
      </pc:sldChg>
      <pc:sldChg chg="modSp mod">
        <pc:chgData name="GIOVANNI PAOLO CARUSO" userId="a06613a7-5c3d-4224-bc8c-f55737b75ee8" providerId="ADAL" clId="{0C454849-E1C0-574E-A74A-1C7AC5BD47EA}" dt="2026-09-17T06:22:26.526" v="140" actId="20577"/>
        <pc:sldMkLst>
          <pc:docMk/>
          <pc:sldMk cId="0" sldId="273"/>
        </pc:sldMkLst>
        <pc:spChg chg="mod">
          <ac:chgData name="GIOVANNI PAOLO CARUSO" userId="a06613a7-5c3d-4224-bc8c-f55737b75ee8" providerId="ADAL" clId="{0C454849-E1C0-574E-A74A-1C7AC5BD47EA}" dt="2026-09-17T06:22:26.526" v="140" actId="20577"/>
          <ac:spMkLst>
            <pc:docMk/>
            <pc:sldMk cId="0" sldId="273"/>
            <ac:spMk id="3" creationId="{00000000-0000-0000-0000-000000000000}"/>
          </ac:spMkLst>
        </pc:spChg>
      </pc:sldChg>
      <pc:sldChg chg="addSp delSp modSp new del mod">
        <pc:chgData name="GIOVANNI PAOLO CARUSO" userId="a06613a7-5c3d-4224-bc8c-f55737b75ee8" providerId="ADAL" clId="{0C454849-E1C0-574E-A74A-1C7AC5BD47EA}" dt="2026-09-17T06:21:18.583" v="126" actId="2696"/>
        <pc:sldMkLst>
          <pc:docMk/>
          <pc:sldMk cId="2165130435" sldId="274"/>
        </pc:sldMkLst>
        <pc:picChg chg="add del mod">
          <ac:chgData name="GIOVANNI PAOLO CARUSO" userId="a06613a7-5c3d-4224-bc8c-f55737b75ee8" providerId="ADAL" clId="{0C454849-E1C0-574E-A74A-1C7AC5BD47EA}" dt="2026-09-17T06:16:48.752" v="51" actId="21"/>
          <ac:picMkLst>
            <pc:docMk/>
            <pc:sldMk cId="2165130435" sldId="274"/>
            <ac:picMk id="2" creationId="{E72CCE5D-D587-EDC9-940F-C03B344ED0A1}"/>
          </ac:picMkLst>
        </pc:picChg>
      </pc:sldChg>
      <pc:sldChg chg="new del">
        <pc:chgData name="GIOVANNI PAOLO CARUSO" userId="a06613a7-5c3d-4224-bc8c-f55737b75ee8" providerId="ADAL" clId="{0C454849-E1C0-574E-A74A-1C7AC5BD47EA}" dt="2026-09-17T07:33:11.950" v="145" actId="2696"/>
        <pc:sldMkLst>
          <pc:docMk/>
          <pc:sldMk cId="2410661560" sldId="274"/>
        </pc:sldMkLst>
      </pc:sldChg>
      <pc:sldChg chg="addSp modSp add del mod ord setBg">
        <pc:chgData name="GIOVANNI PAOLO CARUSO" userId="a06613a7-5c3d-4224-bc8c-f55737b75ee8" providerId="ADAL" clId="{0C454849-E1C0-574E-A74A-1C7AC5BD47EA}" dt="2026-09-17T09:53:53.844" v="806" actId="2696"/>
        <pc:sldMkLst>
          <pc:docMk/>
          <pc:sldMk cId="0" sldId="275"/>
        </pc:sldMkLst>
        <pc:spChg chg="mod">
          <ac:chgData name="GIOVANNI PAOLO CARUSO" userId="a06613a7-5c3d-4224-bc8c-f55737b75ee8" providerId="ADAL" clId="{0C454849-E1C0-574E-A74A-1C7AC5BD47EA}" dt="2026-09-17T09:26:42.434" v="431" actId="20577"/>
          <ac:spMkLst>
            <pc:docMk/>
            <pc:sldMk cId="0" sldId="275"/>
            <ac:spMk id="3" creationId="{00000000-0000-0000-0000-000000000000}"/>
          </ac:spMkLst>
        </pc:spChg>
        <pc:picChg chg="add mod">
          <ac:chgData name="GIOVANNI PAOLO CARUSO" userId="a06613a7-5c3d-4224-bc8c-f55737b75ee8" providerId="ADAL" clId="{0C454849-E1C0-574E-A74A-1C7AC5BD47EA}" dt="2026-09-17T07:37:51.208" v="154" actId="14100"/>
          <ac:picMkLst>
            <pc:docMk/>
            <pc:sldMk cId="0" sldId="275"/>
            <ac:picMk id="17" creationId="{82CDAD49-D584-3E29-4925-AE314E6D1D37}"/>
          </ac:picMkLst>
        </pc:picChg>
        <pc:picChg chg="add mod modCrop">
          <ac:chgData name="GIOVANNI PAOLO CARUSO" userId="a06613a7-5c3d-4224-bc8c-f55737b75ee8" providerId="ADAL" clId="{0C454849-E1C0-574E-A74A-1C7AC5BD47EA}" dt="2026-09-17T07:43:16.638" v="166" actId="14100"/>
          <ac:picMkLst>
            <pc:docMk/>
            <pc:sldMk cId="0" sldId="275"/>
            <ac:picMk id="18" creationId="{F41E4352-BE79-281D-8F18-126214817DFB}"/>
          </ac:picMkLst>
        </pc:picChg>
      </pc:sldChg>
      <pc:sldChg chg="addSp delSp modSp add mod">
        <pc:chgData name="GIOVANNI PAOLO CARUSO" userId="a06613a7-5c3d-4224-bc8c-f55737b75ee8" providerId="ADAL" clId="{0C454849-E1C0-574E-A74A-1C7AC5BD47EA}" dt="2026-09-17T12:07:25.481" v="1633" actId="1076"/>
        <pc:sldMkLst>
          <pc:docMk/>
          <pc:sldMk cId="2608627623" sldId="275"/>
        </pc:sldMkLst>
        <pc:spChg chg="mod">
          <ac:chgData name="GIOVANNI PAOLO CARUSO" userId="a06613a7-5c3d-4224-bc8c-f55737b75ee8" providerId="ADAL" clId="{0C454849-E1C0-574E-A74A-1C7AC5BD47EA}" dt="2026-09-17T09:54:15.712" v="809" actId="1076"/>
          <ac:spMkLst>
            <pc:docMk/>
            <pc:sldMk cId="2608627623" sldId="275"/>
            <ac:spMk id="14" creationId="{00000000-0000-0000-0000-000000000000}"/>
          </ac:spMkLst>
        </pc:spChg>
        <pc:spChg chg="mod">
          <ac:chgData name="GIOVANNI PAOLO CARUSO" userId="a06613a7-5c3d-4224-bc8c-f55737b75ee8" providerId="ADAL" clId="{0C454849-E1C0-574E-A74A-1C7AC5BD47EA}" dt="2026-09-17T09:54:29.864" v="810" actId="1076"/>
          <ac:spMkLst>
            <pc:docMk/>
            <pc:sldMk cId="2608627623" sldId="275"/>
            <ac:spMk id="15" creationId="{00000000-0000-0000-0000-000000000000}"/>
          </ac:spMkLst>
        </pc:spChg>
        <pc:picChg chg="del">
          <ac:chgData name="GIOVANNI PAOLO CARUSO" userId="a06613a7-5c3d-4224-bc8c-f55737b75ee8" providerId="ADAL" clId="{0C454849-E1C0-574E-A74A-1C7AC5BD47EA}" dt="2026-09-17T12:07:20.878" v="1632" actId="478"/>
          <ac:picMkLst>
            <pc:docMk/>
            <pc:sldMk cId="2608627623" sldId="275"/>
            <ac:picMk id="17" creationId="{82CDAD49-D584-3E29-4925-AE314E6D1D37}"/>
          </ac:picMkLst>
        </pc:picChg>
        <pc:picChg chg="add mod modCrop">
          <ac:chgData name="GIOVANNI PAOLO CARUSO" userId="a06613a7-5c3d-4224-bc8c-f55737b75ee8" providerId="ADAL" clId="{0C454849-E1C0-574E-A74A-1C7AC5BD47EA}" dt="2026-09-17T12:07:25.481" v="1633" actId="1076"/>
          <ac:picMkLst>
            <pc:docMk/>
            <pc:sldMk cId="2608627623" sldId="275"/>
            <ac:picMk id="19" creationId="{0FF29F5B-9F75-0E6A-F329-F547D4E13D5D}"/>
          </ac:picMkLst>
        </pc:picChg>
      </pc:sldChg>
      <pc:sldChg chg="addSp delSp modSp new mod setBg">
        <pc:chgData name="GIOVANNI PAOLO CARUSO" userId="a06613a7-5c3d-4224-bc8c-f55737b75ee8" providerId="ADAL" clId="{0C454849-E1C0-574E-A74A-1C7AC5BD47EA}" dt="2026-09-17T09:58:12.764" v="838" actId="14100"/>
        <pc:sldMkLst>
          <pc:docMk/>
          <pc:sldMk cId="10330463" sldId="276"/>
        </pc:sldMkLst>
        <pc:spChg chg="add mod">
          <ac:chgData name="GIOVANNI PAOLO CARUSO" userId="a06613a7-5c3d-4224-bc8c-f55737b75ee8" providerId="ADAL" clId="{0C454849-E1C0-574E-A74A-1C7AC5BD47EA}" dt="2026-09-17T09:19:09.911" v="255" actId="26606"/>
          <ac:spMkLst>
            <pc:docMk/>
            <pc:sldMk cId="10330463" sldId="276"/>
            <ac:spMk id="3" creationId="{878FD7C0-91E2-92F1-18A6-0036DC55F78E}"/>
          </ac:spMkLst>
        </pc:spChg>
        <pc:spChg chg="add del mod">
          <ac:chgData name="GIOVANNI PAOLO CARUSO" userId="a06613a7-5c3d-4224-bc8c-f55737b75ee8" providerId="ADAL" clId="{0C454849-E1C0-574E-A74A-1C7AC5BD47EA}" dt="2026-09-17T09:19:09.911" v="255" actId="26606"/>
          <ac:spMkLst>
            <pc:docMk/>
            <pc:sldMk cId="10330463" sldId="276"/>
            <ac:spMk id="4" creationId="{86C8800D-AC48-0BFB-B920-76752C7808D9}"/>
          </ac:spMkLst>
        </pc:spChg>
        <pc:spChg chg="add">
          <ac:chgData name="GIOVANNI PAOLO CARUSO" userId="a06613a7-5c3d-4224-bc8c-f55737b75ee8" providerId="ADAL" clId="{0C454849-E1C0-574E-A74A-1C7AC5BD47EA}" dt="2026-09-17T09:19:09.911" v="255" actId="26606"/>
          <ac:spMkLst>
            <pc:docMk/>
            <pc:sldMk cId="10330463" sldId="276"/>
            <ac:spMk id="10" creationId="{7301F447-EEF7-48F5-AF73-7566EE7F64AD}"/>
          </ac:spMkLst>
        </pc:spChg>
        <pc:spChg chg="add">
          <ac:chgData name="GIOVANNI PAOLO CARUSO" userId="a06613a7-5c3d-4224-bc8c-f55737b75ee8" providerId="ADAL" clId="{0C454849-E1C0-574E-A74A-1C7AC5BD47EA}" dt="2026-09-17T09:19:09.911" v="255" actId="26606"/>
          <ac:spMkLst>
            <pc:docMk/>
            <pc:sldMk cId="10330463" sldId="276"/>
            <ac:spMk id="12" creationId="{F7117410-A2A4-4085-9ADC-46744551DBDE}"/>
          </ac:spMkLst>
        </pc:spChg>
        <pc:spChg chg="add">
          <ac:chgData name="GIOVANNI PAOLO CARUSO" userId="a06613a7-5c3d-4224-bc8c-f55737b75ee8" providerId="ADAL" clId="{0C454849-E1C0-574E-A74A-1C7AC5BD47EA}" dt="2026-09-17T09:19:09.911" v="255" actId="26606"/>
          <ac:spMkLst>
            <pc:docMk/>
            <pc:sldMk cId="10330463" sldId="276"/>
            <ac:spMk id="14" creationId="{99F74EB5-E547-4FB4-95F5-BCC788F3C4A0}"/>
          </ac:spMkLst>
        </pc:spChg>
        <pc:graphicFrameChg chg="add mod modGraphic">
          <ac:chgData name="GIOVANNI PAOLO CARUSO" userId="a06613a7-5c3d-4224-bc8c-f55737b75ee8" providerId="ADAL" clId="{0C454849-E1C0-574E-A74A-1C7AC5BD47EA}" dt="2026-09-17T09:26:15.273" v="407" actId="113"/>
          <ac:graphicFrameMkLst>
            <pc:docMk/>
            <pc:sldMk cId="10330463" sldId="276"/>
            <ac:graphicFrameMk id="6" creationId="{0B982AA6-FD70-3430-3934-36F6B7E43647}"/>
          </ac:graphicFrameMkLst>
        </pc:graphicFrameChg>
        <pc:picChg chg="add del">
          <ac:chgData name="GIOVANNI PAOLO CARUSO" userId="a06613a7-5c3d-4224-bc8c-f55737b75ee8" providerId="ADAL" clId="{0C454849-E1C0-574E-A74A-1C7AC5BD47EA}" dt="2026-09-17T09:17:03.869" v="170" actId="478"/>
          <ac:picMkLst>
            <pc:docMk/>
            <pc:sldMk cId="10330463" sldId="276"/>
            <ac:picMk id="2" creationId="{88667BC5-1D16-38C4-3B2C-B3356328936F}"/>
          </ac:picMkLst>
        </pc:picChg>
        <pc:picChg chg="add mod">
          <ac:chgData name="GIOVANNI PAOLO CARUSO" userId="a06613a7-5c3d-4224-bc8c-f55737b75ee8" providerId="ADAL" clId="{0C454849-E1C0-574E-A74A-1C7AC5BD47EA}" dt="2026-09-17T09:56:15.513" v="822" actId="1076"/>
          <ac:picMkLst>
            <pc:docMk/>
            <pc:sldMk cId="10330463" sldId="276"/>
            <ac:picMk id="7" creationId="{0F27F59C-4573-5154-4E4D-AD9A28569BB3}"/>
          </ac:picMkLst>
        </pc:picChg>
        <pc:picChg chg="add mod">
          <ac:chgData name="GIOVANNI PAOLO CARUSO" userId="a06613a7-5c3d-4224-bc8c-f55737b75ee8" providerId="ADAL" clId="{0C454849-E1C0-574E-A74A-1C7AC5BD47EA}" dt="2026-09-17T09:57:12.181" v="830" actId="1076"/>
          <ac:picMkLst>
            <pc:docMk/>
            <pc:sldMk cId="10330463" sldId="276"/>
            <ac:picMk id="8" creationId="{EDB82AC6-AD76-97D4-8CFF-E2DBF0E56CBF}"/>
          </ac:picMkLst>
        </pc:picChg>
        <pc:picChg chg="add mod">
          <ac:chgData name="GIOVANNI PAOLO CARUSO" userId="a06613a7-5c3d-4224-bc8c-f55737b75ee8" providerId="ADAL" clId="{0C454849-E1C0-574E-A74A-1C7AC5BD47EA}" dt="2026-09-17T09:58:12.764" v="838" actId="14100"/>
          <ac:picMkLst>
            <pc:docMk/>
            <pc:sldMk cId="10330463" sldId="276"/>
            <ac:picMk id="9" creationId="{14085CDC-A5C8-63DA-1497-E1FDC979E6B7}"/>
          </ac:picMkLst>
        </pc:picChg>
      </pc:sldChg>
      <pc:sldChg chg="addSp modSp add del mod">
        <pc:chgData name="GIOVANNI PAOLO CARUSO" userId="a06613a7-5c3d-4224-bc8c-f55737b75ee8" providerId="ADAL" clId="{0C454849-E1C0-574E-A74A-1C7AC5BD47EA}" dt="2026-09-17T09:17:58.789" v="181" actId="2696"/>
        <pc:sldMkLst>
          <pc:docMk/>
          <pc:sldMk cId="1147240597" sldId="277"/>
        </pc:sldMkLst>
        <pc:spChg chg="mod">
          <ac:chgData name="GIOVANNI PAOLO CARUSO" userId="a06613a7-5c3d-4224-bc8c-f55737b75ee8" providerId="ADAL" clId="{0C454849-E1C0-574E-A74A-1C7AC5BD47EA}" dt="2026-09-17T09:17:31.223" v="176" actId="27636"/>
          <ac:spMkLst>
            <pc:docMk/>
            <pc:sldMk cId="1147240597" sldId="277"/>
            <ac:spMk id="3" creationId="{44E07CB9-69DC-C030-4994-4A5AC7D2D3EC}"/>
          </ac:spMkLst>
        </pc:spChg>
        <pc:spChg chg="add mod">
          <ac:chgData name="GIOVANNI PAOLO CARUSO" userId="a06613a7-5c3d-4224-bc8c-f55737b75ee8" providerId="ADAL" clId="{0C454849-E1C0-574E-A74A-1C7AC5BD47EA}" dt="2026-09-17T09:17:47.922" v="177"/>
          <ac:spMkLst>
            <pc:docMk/>
            <pc:sldMk cId="1147240597" sldId="277"/>
            <ac:spMk id="4" creationId="{749180FD-AAE2-D5D6-39A7-915C7F88F200}"/>
          </ac:spMkLst>
        </pc:spChg>
        <pc:spChg chg="add mod">
          <ac:chgData name="GIOVANNI PAOLO CARUSO" userId="a06613a7-5c3d-4224-bc8c-f55737b75ee8" providerId="ADAL" clId="{0C454849-E1C0-574E-A74A-1C7AC5BD47EA}" dt="2026-09-17T09:17:47.976" v="178" actId="27636"/>
          <ac:spMkLst>
            <pc:docMk/>
            <pc:sldMk cId="1147240597" sldId="277"/>
            <ac:spMk id="5" creationId="{AD6952E1-0FE7-29E4-6205-0D23AFFA8A76}"/>
          </ac:spMkLst>
        </pc:spChg>
      </pc:sldChg>
      <pc:sldChg chg="new del">
        <pc:chgData name="GIOVANNI PAOLO CARUSO" userId="a06613a7-5c3d-4224-bc8c-f55737b75ee8" providerId="ADAL" clId="{0C454849-E1C0-574E-A74A-1C7AC5BD47EA}" dt="2026-09-17T09:53:19.575" v="803" actId="2696"/>
        <pc:sldMkLst>
          <pc:docMk/>
          <pc:sldMk cId="2702985116" sldId="277"/>
        </pc:sldMkLst>
      </pc:sldChg>
      <pc:sldChg chg="addSp modSp new mod ord">
        <pc:chgData name="GIOVANNI PAOLO CARUSO" userId="a06613a7-5c3d-4224-bc8c-f55737b75ee8" providerId="ADAL" clId="{0C454849-E1C0-574E-A74A-1C7AC5BD47EA}" dt="2026-09-17T12:26:02.397" v="2083" actId="1076"/>
        <pc:sldMkLst>
          <pc:docMk/>
          <pc:sldMk cId="1859822384" sldId="278"/>
        </pc:sldMkLst>
        <pc:spChg chg="add mod">
          <ac:chgData name="GIOVANNI PAOLO CARUSO" userId="a06613a7-5c3d-4224-bc8c-f55737b75ee8" providerId="ADAL" clId="{0C454849-E1C0-574E-A74A-1C7AC5BD47EA}" dt="2026-09-17T09:36:07.088" v="447" actId="20577"/>
          <ac:spMkLst>
            <pc:docMk/>
            <pc:sldMk cId="1859822384" sldId="278"/>
            <ac:spMk id="2" creationId="{C6FA0D80-27C5-D38E-E2CE-F55713ECE0B9}"/>
          </ac:spMkLst>
        </pc:spChg>
        <pc:spChg chg="add mod">
          <ac:chgData name="GIOVANNI PAOLO CARUSO" userId="a06613a7-5c3d-4224-bc8c-f55737b75ee8" providerId="ADAL" clId="{0C454849-E1C0-574E-A74A-1C7AC5BD47EA}" dt="2026-09-17T12:25:53.829" v="2082" actId="20577"/>
          <ac:spMkLst>
            <pc:docMk/>
            <pc:sldMk cId="1859822384" sldId="278"/>
            <ac:spMk id="3" creationId="{A1B2A1AE-57B7-9978-7991-0AE67821C25B}"/>
          </ac:spMkLst>
        </pc:spChg>
        <pc:picChg chg="add mod modCrop">
          <ac:chgData name="GIOVANNI PAOLO CARUSO" userId="a06613a7-5c3d-4224-bc8c-f55737b75ee8" providerId="ADAL" clId="{0C454849-E1C0-574E-A74A-1C7AC5BD47EA}" dt="2026-09-17T12:26:02.397" v="2083" actId="1076"/>
          <ac:picMkLst>
            <pc:docMk/>
            <pc:sldMk cId="1859822384" sldId="278"/>
            <ac:picMk id="4" creationId="{9697D4E0-BEC6-AFF4-0A1B-5CDEFD74871F}"/>
          </ac:picMkLst>
        </pc:picChg>
      </pc:sldChg>
      <pc:sldChg chg="addSp modSp new mod setBg">
        <pc:chgData name="GIOVANNI PAOLO CARUSO" userId="a06613a7-5c3d-4224-bc8c-f55737b75ee8" providerId="ADAL" clId="{0C454849-E1C0-574E-A74A-1C7AC5BD47EA}" dt="2026-09-17T12:22:04.242" v="2027" actId="20577"/>
        <pc:sldMkLst>
          <pc:docMk/>
          <pc:sldMk cId="2507762058" sldId="279"/>
        </pc:sldMkLst>
        <pc:spChg chg="add mod ord">
          <ac:chgData name="GIOVANNI PAOLO CARUSO" userId="a06613a7-5c3d-4224-bc8c-f55737b75ee8" providerId="ADAL" clId="{0C454849-E1C0-574E-A74A-1C7AC5BD47EA}" dt="2026-09-17T12:17:52.385" v="1993" actId="26606"/>
          <ac:spMkLst>
            <pc:docMk/>
            <pc:sldMk cId="2507762058" sldId="279"/>
            <ac:spMk id="2" creationId="{5CC0E49D-DD8D-D41E-0558-FA92B8914849}"/>
          </ac:spMkLst>
        </pc:spChg>
        <pc:spChg chg="add mod">
          <ac:chgData name="GIOVANNI PAOLO CARUSO" userId="a06613a7-5c3d-4224-bc8c-f55737b75ee8" providerId="ADAL" clId="{0C454849-E1C0-574E-A74A-1C7AC5BD47EA}" dt="2026-09-17T12:17:52.385" v="1993" actId="26606"/>
          <ac:spMkLst>
            <pc:docMk/>
            <pc:sldMk cId="2507762058" sldId="279"/>
            <ac:spMk id="3" creationId="{4A5324DA-F58F-C693-7BF7-A170D38631A5}"/>
          </ac:spMkLst>
        </pc:spChg>
        <pc:spChg chg="add mod">
          <ac:chgData name="GIOVANNI PAOLO CARUSO" userId="a06613a7-5c3d-4224-bc8c-f55737b75ee8" providerId="ADAL" clId="{0C454849-E1C0-574E-A74A-1C7AC5BD47EA}" dt="2026-09-17T12:22:04.242" v="2027" actId="20577"/>
          <ac:spMkLst>
            <pc:docMk/>
            <pc:sldMk cId="2507762058" sldId="279"/>
            <ac:spMk id="4" creationId="{45601AE5-AFAD-0486-5E08-F47D3DC26AAF}"/>
          </ac:spMkLst>
        </pc:spChg>
        <pc:spChg chg="add">
          <ac:chgData name="GIOVANNI PAOLO CARUSO" userId="a06613a7-5c3d-4224-bc8c-f55737b75ee8" providerId="ADAL" clId="{0C454849-E1C0-574E-A74A-1C7AC5BD47EA}" dt="2026-09-17T12:17:52.385" v="1993" actId="26606"/>
          <ac:spMkLst>
            <pc:docMk/>
            <pc:sldMk cId="2507762058" sldId="279"/>
            <ac:spMk id="10" creationId="{2B97F24A-32CE-4C1C-A50D-3016B394DCFB}"/>
          </ac:spMkLst>
        </pc:spChg>
        <pc:spChg chg="add">
          <ac:chgData name="GIOVANNI PAOLO CARUSO" userId="a06613a7-5c3d-4224-bc8c-f55737b75ee8" providerId="ADAL" clId="{0C454849-E1C0-574E-A74A-1C7AC5BD47EA}" dt="2026-09-17T12:17:52.385" v="1993" actId="26606"/>
          <ac:spMkLst>
            <pc:docMk/>
            <pc:sldMk cId="2507762058" sldId="279"/>
            <ac:spMk id="12" creationId="{CD8B4F24-440B-49E9-B85D-733523DC064B}"/>
          </ac:spMkLst>
        </pc:spChg>
        <pc:picChg chg="add mod">
          <ac:chgData name="GIOVANNI PAOLO CARUSO" userId="a06613a7-5c3d-4224-bc8c-f55737b75ee8" providerId="ADAL" clId="{0C454849-E1C0-574E-A74A-1C7AC5BD47EA}" dt="2026-09-17T12:17:52.385" v="1993" actId="26606"/>
          <ac:picMkLst>
            <pc:docMk/>
            <pc:sldMk cId="2507762058" sldId="279"/>
            <ac:picMk id="5" creationId="{5D821523-272F-EE5A-9020-930B0F8D3CD0}"/>
          </ac:picMkLst>
        </pc:picChg>
      </pc:sldChg>
      <pc:sldMasterChg chg="delSldLayout">
        <pc:chgData name="GIOVANNI PAOLO CARUSO" userId="a06613a7-5c3d-4224-bc8c-f55737b75ee8" providerId="ADAL" clId="{0C454849-E1C0-574E-A74A-1C7AC5BD47EA}" dt="2026-09-17T09:17:58.789" v="181" actId="2696"/>
        <pc:sldMasterMkLst>
          <pc:docMk/>
          <pc:sldMasterMk cId="0" sldId="2147483648"/>
        </pc:sldMasterMkLst>
        <pc:sldLayoutChg chg="del">
          <pc:chgData name="GIOVANNI PAOLO CARUSO" userId="a06613a7-5c3d-4224-bc8c-f55737b75ee8" providerId="ADAL" clId="{0C454849-E1C0-574E-A74A-1C7AC5BD47EA}" dt="2026-09-17T09:17:58.789" v="181" actId="2696"/>
          <pc:sldLayoutMkLst>
            <pc:docMk/>
            <pc:sldMasterMk cId="0" sldId="2147483648"/>
            <pc:sldLayoutMk cId="1032803593" sldId="2147483650"/>
          </pc:sldLayoutMkLst>
        </pc:sldLayoutChg>
      </pc:sldMasterChg>
    </pc:docChg>
  </pc:docChgLst>
  <pc:docChgLst>
    <pc:chgData name="LUCIA FERLINO" userId="S::lucia.ferlino@cnr.it::23e1a1f8-27d0-4363-af9c-54dc1145750d" providerId="AD" clId="Web-{95A85FC5-4A6D-13E1-A8C6-A5D73E6A64FC}"/>
    <pc:docChg chg="mod modSld">
      <pc:chgData name="LUCIA FERLINO" userId="S::lucia.ferlino@cnr.it::23e1a1f8-27d0-4363-af9c-54dc1145750d" providerId="AD" clId="Web-{95A85FC5-4A6D-13E1-A8C6-A5D73E6A64FC}" dt="2026-09-17T10:10:51.056" v="118" actId="1076"/>
      <pc:docMkLst>
        <pc:docMk/>
      </pc:docMkLst>
      <pc:sldChg chg="modSp">
        <pc:chgData name="LUCIA FERLINO" userId="S::lucia.ferlino@cnr.it::23e1a1f8-27d0-4363-af9c-54dc1145750d" providerId="AD" clId="Web-{95A85FC5-4A6D-13E1-A8C6-A5D73E6A64FC}" dt="2026-09-17T10:01:35.350" v="69" actId="20577"/>
        <pc:sldMkLst>
          <pc:docMk/>
          <pc:sldMk cId="0" sldId="257"/>
        </pc:sldMkLst>
        <pc:spChg chg="mod">
          <ac:chgData name="LUCIA FERLINO" userId="S::lucia.ferlino@cnr.it::23e1a1f8-27d0-4363-af9c-54dc1145750d" providerId="AD" clId="Web-{95A85FC5-4A6D-13E1-A8C6-A5D73E6A64FC}" dt="2026-09-17T10:01:35.350" v="69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">
        <pc:chgData name="LUCIA FERLINO" userId="S::lucia.ferlino@cnr.it::23e1a1f8-27d0-4363-af9c-54dc1145750d" providerId="AD" clId="Web-{95A85FC5-4A6D-13E1-A8C6-A5D73E6A64FC}" dt="2026-09-17T10:02:49.321" v="101" actId="20577"/>
        <pc:sldMkLst>
          <pc:docMk/>
          <pc:sldMk cId="0" sldId="258"/>
        </pc:sldMkLst>
        <pc:spChg chg="mod">
          <ac:chgData name="LUCIA FERLINO" userId="S::lucia.ferlino@cnr.it::23e1a1f8-27d0-4363-af9c-54dc1145750d" providerId="AD" clId="Web-{95A85FC5-4A6D-13E1-A8C6-A5D73E6A64FC}" dt="2026-09-17T10:02:17.304" v="76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LUCIA FERLINO" userId="S::lucia.ferlino@cnr.it::23e1a1f8-27d0-4363-af9c-54dc1145750d" providerId="AD" clId="Web-{95A85FC5-4A6D-13E1-A8C6-A5D73E6A64FC}" dt="2026-09-17T10:02:23.273" v="78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LUCIA FERLINO" userId="S::lucia.ferlino@cnr.it::23e1a1f8-27d0-4363-af9c-54dc1145750d" providerId="AD" clId="Web-{95A85FC5-4A6D-13E1-A8C6-A5D73E6A64FC}" dt="2026-09-17T10:02:49.321" v="101" actId="20577"/>
          <ac:spMkLst>
            <pc:docMk/>
            <pc:sldMk cId="0" sldId="258"/>
            <ac:spMk id="13" creationId="{00000000-0000-0000-0000-000000000000}"/>
          </ac:spMkLst>
        </pc:spChg>
      </pc:sldChg>
      <pc:sldChg chg="modSp">
        <pc:chgData name="LUCIA FERLINO" userId="S::lucia.ferlino@cnr.it::23e1a1f8-27d0-4363-af9c-54dc1145750d" providerId="AD" clId="Web-{95A85FC5-4A6D-13E1-A8C6-A5D73E6A64FC}" dt="2026-09-17T10:03:05.368" v="103" actId="20577"/>
        <pc:sldMkLst>
          <pc:docMk/>
          <pc:sldMk cId="0" sldId="259"/>
        </pc:sldMkLst>
        <pc:spChg chg="mod">
          <ac:chgData name="LUCIA FERLINO" userId="S::lucia.ferlino@cnr.it::23e1a1f8-27d0-4363-af9c-54dc1145750d" providerId="AD" clId="Web-{95A85FC5-4A6D-13E1-A8C6-A5D73E6A64FC}" dt="2026-09-17T10:03:05.368" v="103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LUCIA FERLINO" userId="S::lucia.ferlino@cnr.it::23e1a1f8-27d0-4363-af9c-54dc1145750d" providerId="AD" clId="Web-{95A85FC5-4A6D-13E1-A8C6-A5D73E6A64FC}" dt="2026-09-17T10:00:38.129" v="57" actId="20577"/>
        <pc:sldMkLst>
          <pc:docMk/>
          <pc:sldMk cId="0" sldId="260"/>
        </pc:sldMkLst>
        <pc:spChg chg="mod">
          <ac:chgData name="LUCIA FERLINO" userId="S::lucia.ferlino@cnr.it::23e1a1f8-27d0-4363-af9c-54dc1145750d" providerId="AD" clId="Web-{95A85FC5-4A6D-13E1-A8C6-A5D73E6A64FC}" dt="2026-09-17T10:00:38.129" v="57" actId="20577"/>
          <ac:spMkLst>
            <pc:docMk/>
            <pc:sldMk cId="0" sldId="260"/>
            <ac:spMk id="7" creationId="{00000000-0000-0000-0000-000000000000}"/>
          </ac:spMkLst>
        </pc:spChg>
      </pc:sldChg>
      <pc:sldChg chg="modSp">
        <pc:chgData name="LUCIA FERLINO" userId="S::lucia.ferlino@cnr.it::23e1a1f8-27d0-4363-af9c-54dc1145750d" providerId="AD" clId="Web-{95A85FC5-4A6D-13E1-A8C6-A5D73E6A64FC}" dt="2026-09-17T10:03:43.354" v="106" actId="20577"/>
        <pc:sldMkLst>
          <pc:docMk/>
          <pc:sldMk cId="0" sldId="262"/>
        </pc:sldMkLst>
        <pc:spChg chg="mod">
          <ac:chgData name="LUCIA FERLINO" userId="S::lucia.ferlino@cnr.it::23e1a1f8-27d0-4363-af9c-54dc1145750d" providerId="AD" clId="Web-{95A85FC5-4A6D-13E1-A8C6-A5D73E6A64FC}" dt="2026-09-17T10:03:43.354" v="106" actId="20577"/>
          <ac:spMkLst>
            <pc:docMk/>
            <pc:sldMk cId="0" sldId="262"/>
            <ac:spMk id="18" creationId="{00000000-0000-0000-0000-000000000000}"/>
          </ac:spMkLst>
        </pc:spChg>
      </pc:sldChg>
      <pc:sldChg chg="mod modShow">
        <pc:chgData name="LUCIA FERLINO" userId="S::lucia.ferlino@cnr.it::23e1a1f8-27d0-4363-af9c-54dc1145750d" providerId="AD" clId="Web-{95A85FC5-4A6D-13E1-A8C6-A5D73E6A64FC}" dt="2026-09-17T10:07:50.534" v="107"/>
        <pc:sldMkLst>
          <pc:docMk/>
          <pc:sldMk cId="0" sldId="266"/>
        </pc:sldMkLst>
      </pc:sldChg>
      <pc:sldChg chg="modSp">
        <pc:chgData name="LUCIA FERLINO" userId="S::lucia.ferlino@cnr.it::23e1a1f8-27d0-4363-af9c-54dc1145750d" providerId="AD" clId="Web-{95A85FC5-4A6D-13E1-A8C6-A5D73E6A64FC}" dt="2026-09-17T10:09:01.724" v="112" actId="20577"/>
        <pc:sldMkLst>
          <pc:docMk/>
          <pc:sldMk cId="0" sldId="268"/>
        </pc:sldMkLst>
        <pc:spChg chg="mod">
          <ac:chgData name="LUCIA FERLINO" userId="S::lucia.ferlino@cnr.it::23e1a1f8-27d0-4363-af9c-54dc1145750d" providerId="AD" clId="Web-{95A85FC5-4A6D-13E1-A8C6-A5D73E6A64FC}" dt="2026-09-17T10:09:01.724" v="112" actId="20577"/>
          <ac:spMkLst>
            <pc:docMk/>
            <pc:sldMk cId="0" sldId="268"/>
            <ac:spMk id="2" creationId="{00000000-0000-0000-0000-000000000000}"/>
          </ac:spMkLst>
        </pc:spChg>
      </pc:sldChg>
      <pc:sldChg chg="modSp">
        <pc:chgData name="LUCIA FERLINO" userId="S::lucia.ferlino@cnr.it::23e1a1f8-27d0-4363-af9c-54dc1145750d" providerId="AD" clId="Web-{95A85FC5-4A6D-13E1-A8C6-A5D73E6A64FC}" dt="2026-09-17T10:10:51.056" v="118" actId="1076"/>
        <pc:sldMkLst>
          <pc:docMk/>
          <pc:sldMk cId="2608627623" sldId="275"/>
        </pc:sldMkLst>
        <pc:spChg chg="mod">
          <ac:chgData name="LUCIA FERLINO" userId="S::lucia.ferlino@cnr.it::23e1a1f8-27d0-4363-af9c-54dc1145750d" providerId="AD" clId="Web-{95A85FC5-4A6D-13E1-A8C6-A5D73E6A64FC}" dt="2026-09-17T10:10:43.087" v="116" actId="14100"/>
          <ac:spMkLst>
            <pc:docMk/>
            <pc:sldMk cId="2608627623" sldId="275"/>
            <ac:spMk id="8" creationId="{00000000-0000-0000-0000-000000000000}"/>
          </ac:spMkLst>
        </pc:spChg>
        <pc:spChg chg="mod">
          <ac:chgData name="LUCIA FERLINO" userId="S::lucia.ferlino@cnr.it::23e1a1f8-27d0-4363-af9c-54dc1145750d" providerId="AD" clId="Web-{95A85FC5-4A6D-13E1-A8C6-A5D73E6A64FC}" dt="2026-09-17T10:10:47.587" v="117" actId="1076"/>
          <ac:spMkLst>
            <pc:docMk/>
            <pc:sldMk cId="2608627623" sldId="275"/>
            <ac:spMk id="9" creationId="{00000000-0000-0000-0000-000000000000}"/>
          </ac:spMkLst>
        </pc:spChg>
        <pc:spChg chg="mod">
          <ac:chgData name="LUCIA FERLINO" userId="S::lucia.ferlino@cnr.it::23e1a1f8-27d0-4363-af9c-54dc1145750d" providerId="AD" clId="Web-{95A85FC5-4A6D-13E1-A8C6-A5D73E6A64FC}" dt="2026-09-17T10:10:51.056" v="118" actId="1076"/>
          <ac:spMkLst>
            <pc:docMk/>
            <pc:sldMk cId="2608627623" sldId="275"/>
            <ac:spMk id="15" creationId="{00000000-0000-0000-0000-000000000000}"/>
          </ac:spMkLst>
        </pc:spChg>
      </pc:sldChg>
      <pc:sldChg chg="modSp">
        <pc:chgData name="LUCIA FERLINO" userId="S::lucia.ferlino@cnr.it::23e1a1f8-27d0-4363-af9c-54dc1145750d" providerId="AD" clId="Web-{95A85FC5-4A6D-13E1-A8C6-A5D73E6A64FC}" dt="2026-09-17T09:58:20.531" v="4" actId="20577"/>
        <pc:sldMkLst>
          <pc:docMk/>
          <pc:sldMk cId="10330463" sldId="276"/>
        </pc:sldMkLst>
        <pc:graphicFrameChg chg="modGraphic">
          <ac:chgData name="LUCIA FERLINO" userId="S::lucia.ferlino@cnr.it::23e1a1f8-27d0-4363-af9c-54dc1145750d" providerId="AD" clId="Web-{95A85FC5-4A6D-13E1-A8C6-A5D73E6A64FC}" dt="2026-09-17T09:58:20.531" v="4" actId="20577"/>
          <ac:graphicFrameMkLst>
            <pc:docMk/>
            <pc:sldMk cId="10330463" sldId="276"/>
            <ac:graphicFrameMk id="6" creationId="{0B982AA6-FD70-3430-3934-36F6B7E43647}"/>
          </ac:graphicFrameMkLst>
        </pc:graphicFrameChg>
      </pc:sldChg>
    </pc:docChg>
  </pc:docChgLst>
</pc:chgInfo>
</file>

<file path=ppt/comments/modernComment_113_9B7C7FA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5716161-8039-41AD-AFF0-AA80DEA27004}" authorId="{27C1DB01-E1B1-BF91-F616-CA0B6002E6CF}" created="2026-09-17T10:11:21.11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608627623" sldId="275"/>
      <ac:picMk id="17" creationId="{82CDAD49-D584-3E29-4925-AE314E6D1D37}"/>
    </ac:deMkLst>
    <p188:replyLst>
      <p188:reply id="{D0FD7A91-5402-B444-90E5-68FA1ABBA277}" authorId="{059701C7-E46E-C97F-124D-7922A8D6BD64}" created="2026-09-17T12:07:43.061">
        <p188:txBody>
          <a:bodyPr/>
          <a:lstStyle/>
          <a:p>
            <a:r>
              <a:rPr lang="it-IT"/>
              <a:t>Meglio? :-D
</a:t>
            </a:r>
          </a:p>
        </p188:txBody>
      </p188:reply>
      <p188:reply id="{9E46781A-B0B2-4E96-AD9A-774A9F82EB87}" authorId="{27C1DB01-E1B1-BF91-F616-CA0B6002E6CF}" created="2026-09-17T12:26:32.878">
        <p188:txBody>
          <a:bodyPr/>
          <a:lstStyle/>
          <a:p>
            <a:r>
              <a:rPr lang="it-IT"/>
              <a:t>yessss</a:t>
            </a:r>
          </a:p>
        </p188:txBody>
      </p188:reply>
    </p188:replyLst>
    <p188:txBody>
      <a:bodyPr/>
      <a:lstStyle/>
      <a:p>
        <a:r>
          <a:rPr lang="it-IT"/>
          <a:t>e fallo un sorriso!!! sembri arrabbiato con 
meeee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7D0773-BCD8-45EA-8F48-DF8AF4FC7C0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F95B306-FBF3-4DEB-AD63-070F310BB9FF}">
      <dgm:prSet custT="1"/>
      <dgm:spPr/>
      <dgm:t>
        <a:bodyPr/>
        <a:lstStyle/>
        <a:p>
          <a:r>
            <a:rPr lang="it-IT" sz="1500" b="1"/>
            <a:t>Dal 1970</a:t>
          </a:r>
        </a:p>
        <a:p>
          <a:r>
            <a:rPr lang="it-IT" sz="1500"/>
            <a:t>CNR-ITD svolge attività di ricerca e formazione professionale ai docenti su temi legati all’apprendimento, all’inclusione socio-educativa e più in generale allo studio di metodologie e tecnologie usabili per favorire l’apprendimento.</a:t>
          </a:r>
          <a:endParaRPr lang="en-US" sz="1500"/>
        </a:p>
      </dgm:t>
    </dgm:pt>
    <dgm:pt modelId="{521C6C7E-2364-4F6E-A8EA-FD05331B4C01}" type="parTrans" cxnId="{9460E474-B311-40F6-B90B-49A83C5E6ACC}">
      <dgm:prSet/>
      <dgm:spPr/>
      <dgm:t>
        <a:bodyPr/>
        <a:lstStyle/>
        <a:p>
          <a:endParaRPr lang="en-US"/>
        </a:p>
      </dgm:t>
    </dgm:pt>
    <dgm:pt modelId="{93E00015-BFC2-4517-8C19-78968C6E2ADA}" type="sibTrans" cxnId="{9460E474-B311-40F6-B90B-49A83C5E6ACC}">
      <dgm:prSet/>
      <dgm:spPr/>
      <dgm:t>
        <a:bodyPr/>
        <a:lstStyle/>
        <a:p>
          <a:endParaRPr lang="en-US"/>
        </a:p>
      </dgm:t>
    </dgm:pt>
    <dgm:pt modelId="{C8861606-2164-43AE-ACF0-E59BEAC8B9F8}">
      <dgm:prSet custT="1"/>
      <dgm:spPr/>
      <dgm:t>
        <a:bodyPr/>
        <a:lstStyle/>
        <a:p>
          <a:r>
            <a:rPr lang="it-IT" sz="1500" b="1">
              <a:latin typeface="Calibri Light" panose="020F0302020204030204"/>
            </a:rPr>
            <a:t>1999</a:t>
          </a:r>
          <a:endParaRPr lang="it-IT" sz="1500" b="1"/>
        </a:p>
        <a:p>
          <a:r>
            <a:rPr lang="it-IT" sz="1500"/>
            <a:t> Banca dati </a:t>
          </a:r>
          <a:r>
            <a:rPr lang="it-IT" sz="1500" err="1"/>
            <a:t>Essediquadro</a:t>
          </a:r>
          <a:r>
            <a:rPr lang="it-IT" sz="1500"/>
            <a:t> </a:t>
          </a:r>
        </a:p>
        <a:p>
          <a:r>
            <a:rPr lang="it-IT" sz="1500"/>
            <a:t>(evoluzione online della Biblioteca del Software Didattico)</a:t>
          </a:r>
          <a:endParaRPr lang="en-US" sz="1500"/>
        </a:p>
      </dgm:t>
    </dgm:pt>
    <dgm:pt modelId="{0B6D7441-0CD7-4CE9-B563-321F7ECC4BCD}" type="parTrans" cxnId="{F2E10DD0-C5D4-47BA-B577-2EA02556C849}">
      <dgm:prSet/>
      <dgm:spPr/>
      <dgm:t>
        <a:bodyPr/>
        <a:lstStyle/>
        <a:p>
          <a:endParaRPr lang="en-US"/>
        </a:p>
      </dgm:t>
    </dgm:pt>
    <dgm:pt modelId="{62CE3AB4-7C95-4363-894C-C36A7A7E5D72}" type="sibTrans" cxnId="{F2E10DD0-C5D4-47BA-B577-2EA02556C849}">
      <dgm:prSet/>
      <dgm:spPr/>
      <dgm:t>
        <a:bodyPr/>
        <a:lstStyle/>
        <a:p>
          <a:endParaRPr lang="en-US"/>
        </a:p>
      </dgm:t>
    </dgm:pt>
    <dgm:pt modelId="{A08CC508-4F5C-430E-9882-02867002F9D6}">
      <dgm:prSet custT="1"/>
      <dgm:spPr/>
      <dgm:t>
        <a:bodyPr/>
        <a:lstStyle/>
        <a:p>
          <a:r>
            <a:rPr lang="it-IT" sz="1600" b="1"/>
            <a:t>2014</a:t>
          </a:r>
        </a:p>
        <a:p>
          <a:r>
            <a:rPr lang="it-IT" sz="1600"/>
            <a:t>primi webinar di </a:t>
          </a:r>
          <a:r>
            <a:rPr lang="it-IT" sz="1600" err="1"/>
            <a:t>Essediquadro</a:t>
          </a:r>
          <a:r>
            <a:rPr lang="it-IT" sz="1600"/>
            <a:t> per i docenti</a:t>
          </a:r>
          <a:endParaRPr lang="en-US" sz="1600"/>
        </a:p>
      </dgm:t>
    </dgm:pt>
    <dgm:pt modelId="{CAFB1512-C8F6-4257-AE84-8ECE6EA42F7B}" type="parTrans" cxnId="{717E3B58-33E2-496E-90D8-DED79105F83A}">
      <dgm:prSet/>
      <dgm:spPr/>
      <dgm:t>
        <a:bodyPr/>
        <a:lstStyle/>
        <a:p>
          <a:endParaRPr lang="en-US"/>
        </a:p>
      </dgm:t>
    </dgm:pt>
    <dgm:pt modelId="{243FDDFC-B6E9-4C84-954F-D4852F2300E0}" type="sibTrans" cxnId="{717E3B58-33E2-496E-90D8-DED79105F83A}">
      <dgm:prSet/>
      <dgm:spPr/>
      <dgm:t>
        <a:bodyPr/>
        <a:lstStyle/>
        <a:p>
          <a:endParaRPr lang="en-US"/>
        </a:p>
      </dgm:t>
    </dgm:pt>
    <dgm:pt modelId="{FDB65942-EEB2-4B52-B6E5-D9105E4134A0}">
      <dgm:prSet custT="1"/>
      <dgm:spPr/>
      <dgm:t>
        <a:bodyPr/>
        <a:lstStyle/>
        <a:p>
          <a:r>
            <a:rPr lang="it-IT" sz="1700" b="1"/>
            <a:t>2016</a:t>
          </a:r>
        </a:p>
        <a:p>
          <a:r>
            <a:rPr lang="it-IT" sz="1700"/>
            <a:t> nasce «</a:t>
          </a:r>
          <a:r>
            <a:rPr lang="it-IT" sz="1700" err="1"/>
            <a:t>Essediquadro</a:t>
          </a:r>
          <a:r>
            <a:rPr lang="it-IT" sz="1700"/>
            <a:t> Formazione», un ambiente online basato su </a:t>
          </a:r>
          <a:r>
            <a:rPr lang="it-IT" sz="1700" b="1" err="1"/>
            <a:t>Moodle</a:t>
          </a:r>
          <a:r>
            <a:rPr lang="it-IT" sz="1700"/>
            <a:t> per permettere ai docenti la fruizione dei corsi in modo «integrato» a distanza.</a:t>
          </a:r>
        </a:p>
      </dgm:t>
    </dgm:pt>
    <dgm:pt modelId="{7AEB38C2-C75C-457E-9C9E-FA0FD69C6C87}" type="parTrans" cxnId="{C959C76B-6AC0-478F-ABB7-B331578A58E4}">
      <dgm:prSet/>
      <dgm:spPr/>
      <dgm:t>
        <a:bodyPr/>
        <a:lstStyle/>
        <a:p>
          <a:endParaRPr lang="en-US"/>
        </a:p>
      </dgm:t>
    </dgm:pt>
    <dgm:pt modelId="{0CFB4F6D-DA46-4FDB-BE9B-B0C4034143B7}" type="sibTrans" cxnId="{C959C76B-6AC0-478F-ABB7-B331578A58E4}">
      <dgm:prSet/>
      <dgm:spPr/>
      <dgm:t>
        <a:bodyPr/>
        <a:lstStyle/>
        <a:p>
          <a:endParaRPr lang="en-US"/>
        </a:p>
      </dgm:t>
    </dgm:pt>
    <dgm:pt modelId="{0D24C3BE-9EC0-463A-87D2-AD9F4FF55AB5}">
      <dgm:prSet custT="1"/>
      <dgm:spPr/>
      <dgm:t>
        <a:bodyPr/>
        <a:lstStyle/>
        <a:p>
          <a:r>
            <a:rPr lang="it-IT" sz="1800" b="1"/>
            <a:t>2026</a:t>
          </a:r>
        </a:p>
        <a:p>
          <a:r>
            <a:rPr lang="it-IT" sz="1800"/>
            <a:t> una risorsa educativa aperta e online con molteplici corsi per i docenti della scuola italiana</a:t>
          </a:r>
          <a:endParaRPr lang="en-US" sz="1800"/>
        </a:p>
      </dgm:t>
    </dgm:pt>
    <dgm:pt modelId="{8A2DA80F-95AD-42D9-A341-7BCFA643A271}" type="parTrans" cxnId="{EA18A498-5AF2-41F3-85D9-5A0AC00518F4}">
      <dgm:prSet/>
      <dgm:spPr/>
      <dgm:t>
        <a:bodyPr/>
        <a:lstStyle/>
        <a:p>
          <a:endParaRPr lang="en-US"/>
        </a:p>
      </dgm:t>
    </dgm:pt>
    <dgm:pt modelId="{101A761F-1911-4D59-A2C5-FFDCB7ED93CE}" type="sibTrans" cxnId="{EA18A498-5AF2-41F3-85D9-5A0AC00518F4}">
      <dgm:prSet/>
      <dgm:spPr/>
      <dgm:t>
        <a:bodyPr/>
        <a:lstStyle/>
        <a:p>
          <a:endParaRPr lang="en-US"/>
        </a:p>
      </dgm:t>
    </dgm:pt>
    <dgm:pt modelId="{14C863CA-F2E3-4708-9C42-57768DDA2931}" type="pres">
      <dgm:prSet presAssocID="{297D0773-BCD8-45EA-8F48-DF8AF4FC7C0B}" presName="root" presStyleCnt="0">
        <dgm:presLayoutVars>
          <dgm:dir/>
          <dgm:resizeHandles val="exact"/>
        </dgm:presLayoutVars>
      </dgm:prSet>
      <dgm:spPr/>
    </dgm:pt>
    <dgm:pt modelId="{CB0A2223-422F-41AB-AA3E-A01FA6B07331}" type="pres">
      <dgm:prSet presAssocID="{CF95B306-FBF3-4DEB-AD63-070F310BB9FF}" presName="compNode" presStyleCnt="0"/>
      <dgm:spPr/>
    </dgm:pt>
    <dgm:pt modelId="{C53DCC4B-E796-42C2-8AF4-EEC9C78FA9CF}" type="pres">
      <dgm:prSet presAssocID="{CF95B306-FBF3-4DEB-AD63-070F310BB9FF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i"/>
        </a:ext>
      </dgm:extLst>
    </dgm:pt>
    <dgm:pt modelId="{19D501F8-9A0B-4D22-87FC-6CF66568B663}" type="pres">
      <dgm:prSet presAssocID="{CF95B306-FBF3-4DEB-AD63-070F310BB9FF}" presName="spaceRect" presStyleCnt="0"/>
      <dgm:spPr/>
    </dgm:pt>
    <dgm:pt modelId="{70504AE2-625E-4BE1-88F6-DA7D8ABCB01D}" type="pres">
      <dgm:prSet presAssocID="{CF95B306-FBF3-4DEB-AD63-070F310BB9FF}" presName="textRect" presStyleLbl="revTx" presStyleIdx="0" presStyleCnt="5">
        <dgm:presLayoutVars>
          <dgm:chMax val="1"/>
          <dgm:chPref val="1"/>
        </dgm:presLayoutVars>
      </dgm:prSet>
      <dgm:spPr/>
    </dgm:pt>
    <dgm:pt modelId="{A540D032-B591-4F34-A602-F0CB61EE7DA3}" type="pres">
      <dgm:prSet presAssocID="{93E00015-BFC2-4517-8C19-78968C6E2ADA}" presName="sibTrans" presStyleCnt="0"/>
      <dgm:spPr/>
    </dgm:pt>
    <dgm:pt modelId="{3ABCA7D2-7780-4423-BE7E-FAAB5EEF325E}" type="pres">
      <dgm:prSet presAssocID="{C8861606-2164-43AE-ACF0-E59BEAC8B9F8}" presName="compNode" presStyleCnt="0"/>
      <dgm:spPr/>
    </dgm:pt>
    <dgm:pt modelId="{95A1B0B4-E51A-408F-9957-F8D816C1DEDD}" type="pres">
      <dgm:prSet presAssocID="{C8861606-2164-43AE-ACF0-E59BEAC8B9F8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7382A558-3BA0-4D65-8763-AAB60F0DE81E}" type="pres">
      <dgm:prSet presAssocID="{C8861606-2164-43AE-ACF0-E59BEAC8B9F8}" presName="spaceRect" presStyleCnt="0"/>
      <dgm:spPr/>
    </dgm:pt>
    <dgm:pt modelId="{C7D06BD0-78A5-49C1-AB06-02B97AA4DD67}" type="pres">
      <dgm:prSet presAssocID="{C8861606-2164-43AE-ACF0-E59BEAC8B9F8}" presName="textRect" presStyleLbl="revTx" presStyleIdx="1" presStyleCnt="5">
        <dgm:presLayoutVars>
          <dgm:chMax val="1"/>
          <dgm:chPref val="1"/>
        </dgm:presLayoutVars>
      </dgm:prSet>
      <dgm:spPr/>
    </dgm:pt>
    <dgm:pt modelId="{42383C6C-5D2F-4516-8881-9BC623A85B3A}" type="pres">
      <dgm:prSet presAssocID="{62CE3AB4-7C95-4363-894C-C36A7A7E5D72}" presName="sibTrans" presStyleCnt="0"/>
      <dgm:spPr/>
    </dgm:pt>
    <dgm:pt modelId="{2488B1F6-D643-4DFA-80B9-1128436DCD30}" type="pres">
      <dgm:prSet presAssocID="{A08CC508-4F5C-430E-9882-02867002F9D6}" presName="compNode" presStyleCnt="0"/>
      <dgm:spPr/>
    </dgm:pt>
    <dgm:pt modelId="{05AA01EB-12DC-4822-9B3C-26C9A8D34045}" type="pres">
      <dgm:prSet presAssocID="{A08CC508-4F5C-430E-9882-02867002F9D6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"/>
        </a:ext>
      </dgm:extLst>
    </dgm:pt>
    <dgm:pt modelId="{86A7BDFB-DC27-4518-8A97-B2273245EC66}" type="pres">
      <dgm:prSet presAssocID="{A08CC508-4F5C-430E-9882-02867002F9D6}" presName="spaceRect" presStyleCnt="0"/>
      <dgm:spPr/>
    </dgm:pt>
    <dgm:pt modelId="{03824BB4-4E0B-465D-95A8-1FA8DE82624C}" type="pres">
      <dgm:prSet presAssocID="{A08CC508-4F5C-430E-9882-02867002F9D6}" presName="textRect" presStyleLbl="revTx" presStyleIdx="2" presStyleCnt="5">
        <dgm:presLayoutVars>
          <dgm:chMax val="1"/>
          <dgm:chPref val="1"/>
        </dgm:presLayoutVars>
      </dgm:prSet>
      <dgm:spPr/>
    </dgm:pt>
    <dgm:pt modelId="{D215AC79-15B9-491F-9D14-83BA08AF707C}" type="pres">
      <dgm:prSet presAssocID="{243FDDFC-B6E9-4C84-954F-D4852F2300E0}" presName="sibTrans" presStyleCnt="0"/>
      <dgm:spPr/>
    </dgm:pt>
    <dgm:pt modelId="{04BE0E67-740E-4E26-96F2-B2A4E6076972}" type="pres">
      <dgm:prSet presAssocID="{FDB65942-EEB2-4B52-B6E5-D9105E4134A0}" presName="compNode" presStyleCnt="0"/>
      <dgm:spPr/>
    </dgm:pt>
    <dgm:pt modelId="{76E74945-D7FC-4D2D-8E53-8062E87E4969}" type="pres">
      <dgm:prSet presAssocID="{FDB65942-EEB2-4B52-B6E5-D9105E4134A0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0E062126-364D-4C26-BB2A-39A3A837451E}" type="pres">
      <dgm:prSet presAssocID="{FDB65942-EEB2-4B52-B6E5-D9105E4134A0}" presName="spaceRect" presStyleCnt="0"/>
      <dgm:spPr/>
    </dgm:pt>
    <dgm:pt modelId="{747DF93E-87BE-483F-8FCF-0E9DE41DCE25}" type="pres">
      <dgm:prSet presAssocID="{FDB65942-EEB2-4B52-B6E5-D9105E4134A0}" presName="textRect" presStyleLbl="revTx" presStyleIdx="3" presStyleCnt="5">
        <dgm:presLayoutVars>
          <dgm:chMax val="1"/>
          <dgm:chPref val="1"/>
        </dgm:presLayoutVars>
      </dgm:prSet>
      <dgm:spPr/>
    </dgm:pt>
    <dgm:pt modelId="{6A2AAFE2-D609-45DE-B0E9-2B1DB538C6A5}" type="pres">
      <dgm:prSet presAssocID="{0CFB4F6D-DA46-4FDB-BE9B-B0C4034143B7}" presName="sibTrans" presStyleCnt="0"/>
      <dgm:spPr/>
    </dgm:pt>
    <dgm:pt modelId="{0145C32F-81D6-40D2-8115-2AB7453427C9}" type="pres">
      <dgm:prSet presAssocID="{0D24C3BE-9EC0-463A-87D2-AD9F4FF55AB5}" presName="compNode" presStyleCnt="0"/>
      <dgm:spPr/>
    </dgm:pt>
    <dgm:pt modelId="{55353F65-E82A-45D0-97CB-2517C6F5A414}" type="pres">
      <dgm:prSet presAssocID="{0D24C3BE-9EC0-463A-87D2-AD9F4FF55AB5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uola"/>
        </a:ext>
      </dgm:extLst>
    </dgm:pt>
    <dgm:pt modelId="{8C8F4DFC-4B0E-4488-81D8-6B570FC8433F}" type="pres">
      <dgm:prSet presAssocID="{0D24C3BE-9EC0-463A-87D2-AD9F4FF55AB5}" presName="spaceRect" presStyleCnt="0"/>
      <dgm:spPr/>
    </dgm:pt>
    <dgm:pt modelId="{E6671319-15AF-4C11-AD63-BEAC9CB776AC}" type="pres">
      <dgm:prSet presAssocID="{0D24C3BE-9EC0-463A-87D2-AD9F4FF55AB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1DE9827-ED16-49FD-8DED-2431E4E52307}" type="presOf" srcId="{297D0773-BCD8-45EA-8F48-DF8AF4FC7C0B}" destId="{14C863CA-F2E3-4708-9C42-57768DDA2931}" srcOrd="0" destOrd="0" presId="urn:microsoft.com/office/officeart/2018/2/layout/IconLabelList"/>
    <dgm:cxn modelId="{C959C76B-6AC0-478F-ABB7-B331578A58E4}" srcId="{297D0773-BCD8-45EA-8F48-DF8AF4FC7C0B}" destId="{FDB65942-EEB2-4B52-B6E5-D9105E4134A0}" srcOrd="3" destOrd="0" parTransId="{7AEB38C2-C75C-457E-9C9E-FA0FD69C6C87}" sibTransId="{0CFB4F6D-DA46-4FDB-BE9B-B0C4034143B7}"/>
    <dgm:cxn modelId="{9460E474-B311-40F6-B90B-49A83C5E6ACC}" srcId="{297D0773-BCD8-45EA-8F48-DF8AF4FC7C0B}" destId="{CF95B306-FBF3-4DEB-AD63-070F310BB9FF}" srcOrd="0" destOrd="0" parTransId="{521C6C7E-2364-4F6E-A8EA-FD05331B4C01}" sibTransId="{93E00015-BFC2-4517-8C19-78968C6E2ADA}"/>
    <dgm:cxn modelId="{717E3B58-33E2-496E-90D8-DED79105F83A}" srcId="{297D0773-BCD8-45EA-8F48-DF8AF4FC7C0B}" destId="{A08CC508-4F5C-430E-9882-02867002F9D6}" srcOrd="2" destOrd="0" parTransId="{CAFB1512-C8F6-4257-AE84-8ECE6EA42F7B}" sibTransId="{243FDDFC-B6E9-4C84-954F-D4852F2300E0}"/>
    <dgm:cxn modelId="{817BC388-D81B-43B7-854D-E6650A16CCE7}" type="presOf" srcId="{C8861606-2164-43AE-ACF0-E59BEAC8B9F8}" destId="{C7D06BD0-78A5-49C1-AB06-02B97AA4DD67}" srcOrd="0" destOrd="0" presId="urn:microsoft.com/office/officeart/2018/2/layout/IconLabelList"/>
    <dgm:cxn modelId="{EA18A498-5AF2-41F3-85D9-5A0AC00518F4}" srcId="{297D0773-BCD8-45EA-8F48-DF8AF4FC7C0B}" destId="{0D24C3BE-9EC0-463A-87D2-AD9F4FF55AB5}" srcOrd="4" destOrd="0" parTransId="{8A2DA80F-95AD-42D9-A341-7BCFA643A271}" sibTransId="{101A761F-1911-4D59-A2C5-FFDCB7ED93CE}"/>
    <dgm:cxn modelId="{82CE82A0-F916-4678-A6E0-36EA518EE78E}" type="presOf" srcId="{CF95B306-FBF3-4DEB-AD63-070F310BB9FF}" destId="{70504AE2-625E-4BE1-88F6-DA7D8ABCB01D}" srcOrd="0" destOrd="0" presId="urn:microsoft.com/office/officeart/2018/2/layout/IconLabelList"/>
    <dgm:cxn modelId="{10359FA8-AB0F-4FF9-99BC-5E8E6290878A}" type="presOf" srcId="{0D24C3BE-9EC0-463A-87D2-AD9F4FF55AB5}" destId="{E6671319-15AF-4C11-AD63-BEAC9CB776AC}" srcOrd="0" destOrd="0" presId="urn:microsoft.com/office/officeart/2018/2/layout/IconLabelList"/>
    <dgm:cxn modelId="{7EA9A5BA-D0F4-48AD-B828-F4CDEC779FE5}" type="presOf" srcId="{FDB65942-EEB2-4B52-B6E5-D9105E4134A0}" destId="{747DF93E-87BE-483F-8FCF-0E9DE41DCE25}" srcOrd="0" destOrd="0" presId="urn:microsoft.com/office/officeart/2018/2/layout/IconLabelList"/>
    <dgm:cxn modelId="{F2E10DD0-C5D4-47BA-B577-2EA02556C849}" srcId="{297D0773-BCD8-45EA-8F48-DF8AF4FC7C0B}" destId="{C8861606-2164-43AE-ACF0-E59BEAC8B9F8}" srcOrd="1" destOrd="0" parTransId="{0B6D7441-0CD7-4CE9-B563-321F7ECC4BCD}" sibTransId="{62CE3AB4-7C95-4363-894C-C36A7A7E5D72}"/>
    <dgm:cxn modelId="{218905FF-6069-4740-98A8-685F653C742A}" type="presOf" srcId="{A08CC508-4F5C-430E-9882-02867002F9D6}" destId="{03824BB4-4E0B-465D-95A8-1FA8DE82624C}" srcOrd="0" destOrd="0" presId="urn:microsoft.com/office/officeart/2018/2/layout/IconLabelList"/>
    <dgm:cxn modelId="{20A9B32E-9BBB-4917-99DC-D5BD40063968}" type="presParOf" srcId="{14C863CA-F2E3-4708-9C42-57768DDA2931}" destId="{CB0A2223-422F-41AB-AA3E-A01FA6B07331}" srcOrd="0" destOrd="0" presId="urn:microsoft.com/office/officeart/2018/2/layout/IconLabelList"/>
    <dgm:cxn modelId="{D4B9F651-0D4E-4897-A160-604C3991E479}" type="presParOf" srcId="{CB0A2223-422F-41AB-AA3E-A01FA6B07331}" destId="{C53DCC4B-E796-42C2-8AF4-EEC9C78FA9CF}" srcOrd="0" destOrd="0" presId="urn:microsoft.com/office/officeart/2018/2/layout/IconLabelList"/>
    <dgm:cxn modelId="{613F3FCC-42CA-4393-B385-F3449F2130B0}" type="presParOf" srcId="{CB0A2223-422F-41AB-AA3E-A01FA6B07331}" destId="{19D501F8-9A0B-4D22-87FC-6CF66568B663}" srcOrd="1" destOrd="0" presId="urn:microsoft.com/office/officeart/2018/2/layout/IconLabelList"/>
    <dgm:cxn modelId="{1C794186-9471-4F96-8A7F-48F3086A5221}" type="presParOf" srcId="{CB0A2223-422F-41AB-AA3E-A01FA6B07331}" destId="{70504AE2-625E-4BE1-88F6-DA7D8ABCB01D}" srcOrd="2" destOrd="0" presId="urn:microsoft.com/office/officeart/2018/2/layout/IconLabelList"/>
    <dgm:cxn modelId="{07305E7C-5D9E-4F1A-9F70-31D0F4195994}" type="presParOf" srcId="{14C863CA-F2E3-4708-9C42-57768DDA2931}" destId="{A540D032-B591-4F34-A602-F0CB61EE7DA3}" srcOrd="1" destOrd="0" presId="urn:microsoft.com/office/officeart/2018/2/layout/IconLabelList"/>
    <dgm:cxn modelId="{0D1135B2-068E-4D34-B900-E6ECC48E0944}" type="presParOf" srcId="{14C863CA-F2E3-4708-9C42-57768DDA2931}" destId="{3ABCA7D2-7780-4423-BE7E-FAAB5EEF325E}" srcOrd="2" destOrd="0" presId="urn:microsoft.com/office/officeart/2018/2/layout/IconLabelList"/>
    <dgm:cxn modelId="{F7767563-402E-4F08-9F44-A0F0C5933522}" type="presParOf" srcId="{3ABCA7D2-7780-4423-BE7E-FAAB5EEF325E}" destId="{95A1B0B4-E51A-408F-9957-F8D816C1DEDD}" srcOrd="0" destOrd="0" presId="urn:microsoft.com/office/officeart/2018/2/layout/IconLabelList"/>
    <dgm:cxn modelId="{08184213-8AEC-45C9-912A-8088C20D1685}" type="presParOf" srcId="{3ABCA7D2-7780-4423-BE7E-FAAB5EEF325E}" destId="{7382A558-3BA0-4D65-8763-AAB60F0DE81E}" srcOrd="1" destOrd="0" presId="urn:microsoft.com/office/officeart/2018/2/layout/IconLabelList"/>
    <dgm:cxn modelId="{5F2AD6E0-6056-4172-AD2D-A0183A103528}" type="presParOf" srcId="{3ABCA7D2-7780-4423-BE7E-FAAB5EEF325E}" destId="{C7D06BD0-78A5-49C1-AB06-02B97AA4DD67}" srcOrd="2" destOrd="0" presId="urn:microsoft.com/office/officeart/2018/2/layout/IconLabelList"/>
    <dgm:cxn modelId="{6E8BE447-81AE-4B70-810F-2D1F5ADCD9B8}" type="presParOf" srcId="{14C863CA-F2E3-4708-9C42-57768DDA2931}" destId="{42383C6C-5D2F-4516-8881-9BC623A85B3A}" srcOrd="3" destOrd="0" presId="urn:microsoft.com/office/officeart/2018/2/layout/IconLabelList"/>
    <dgm:cxn modelId="{C2EEB508-A8E1-46E4-B2FE-278149E96016}" type="presParOf" srcId="{14C863CA-F2E3-4708-9C42-57768DDA2931}" destId="{2488B1F6-D643-4DFA-80B9-1128436DCD30}" srcOrd="4" destOrd="0" presId="urn:microsoft.com/office/officeart/2018/2/layout/IconLabelList"/>
    <dgm:cxn modelId="{CB1E05DE-BCCC-46A7-BFA8-1A9973AD069A}" type="presParOf" srcId="{2488B1F6-D643-4DFA-80B9-1128436DCD30}" destId="{05AA01EB-12DC-4822-9B3C-26C9A8D34045}" srcOrd="0" destOrd="0" presId="urn:microsoft.com/office/officeart/2018/2/layout/IconLabelList"/>
    <dgm:cxn modelId="{545DA905-E935-46BB-BEEB-F704505DAA48}" type="presParOf" srcId="{2488B1F6-D643-4DFA-80B9-1128436DCD30}" destId="{86A7BDFB-DC27-4518-8A97-B2273245EC66}" srcOrd="1" destOrd="0" presId="urn:microsoft.com/office/officeart/2018/2/layout/IconLabelList"/>
    <dgm:cxn modelId="{B5A48BC6-4FC0-4564-9B21-9FA24A199FB6}" type="presParOf" srcId="{2488B1F6-D643-4DFA-80B9-1128436DCD30}" destId="{03824BB4-4E0B-465D-95A8-1FA8DE82624C}" srcOrd="2" destOrd="0" presId="urn:microsoft.com/office/officeart/2018/2/layout/IconLabelList"/>
    <dgm:cxn modelId="{8356DC45-A7A6-472B-A742-03F904B589FB}" type="presParOf" srcId="{14C863CA-F2E3-4708-9C42-57768DDA2931}" destId="{D215AC79-15B9-491F-9D14-83BA08AF707C}" srcOrd="5" destOrd="0" presId="urn:microsoft.com/office/officeart/2018/2/layout/IconLabelList"/>
    <dgm:cxn modelId="{06B6B6FF-7403-4853-B97A-74CE87AAA573}" type="presParOf" srcId="{14C863CA-F2E3-4708-9C42-57768DDA2931}" destId="{04BE0E67-740E-4E26-96F2-B2A4E6076972}" srcOrd="6" destOrd="0" presId="urn:microsoft.com/office/officeart/2018/2/layout/IconLabelList"/>
    <dgm:cxn modelId="{F63A9858-B261-4824-9DF1-DEA9EFBA159D}" type="presParOf" srcId="{04BE0E67-740E-4E26-96F2-B2A4E6076972}" destId="{76E74945-D7FC-4D2D-8E53-8062E87E4969}" srcOrd="0" destOrd="0" presId="urn:microsoft.com/office/officeart/2018/2/layout/IconLabelList"/>
    <dgm:cxn modelId="{C592C0A6-E1E6-47DD-AE32-950E7B783506}" type="presParOf" srcId="{04BE0E67-740E-4E26-96F2-B2A4E6076972}" destId="{0E062126-364D-4C26-BB2A-39A3A837451E}" srcOrd="1" destOrd="0" presId="urn:microsoft.com/office/officeart/2018/2/layout/IconLabelList"/>
    <dgm:cxn modelId="{DC17FC81-6077-41B8-A946-432D156CA8CB}" type="presParOf" srcId="{04BE0E67-740E-4E26-96F2-B2A4E6076972}" destId="{747DF93E-87BE-483F-8FCF-0E9DE41DCE25}" srcOrd="2" destOrd="0" presId="urn:microsoft.com/office/officeart/2018/2/layout/IconLabelList"/>
    <dgm:cxn modelId="{C4827CCD-E445-4886-83EE-D230AAC6C688}" type="presParOf" srcId="{14C863CA-F2E3-4708-9C42-57768DDA2931}" destId="{6A2AAFE2-D609-45DE-B0E9-2B1DB538C6A5}" srcOrd="7" destOrd="0" presId="urn:microsoft.com/office/officeart/2018/2/layout/IconLabelList"/>
    <dgm:cxn modelId="{FAED8B81-634F-40D0-ADE4-45FDB82F1C14}" type="presParOf" srcId="{14C863CA-F2E3-4708-9C42-57768DDA2931}" destId="{0145C32F-81D6-40D2-8115-2AB7453427C9}" srcOrd="8" destOrd="0" presId="urn:microsoft.com/office/officeart/2018/2/layout/IconLabelList"/>
    <dgm:cxn modelId="{E1585A4D-04AE-4C54-90EB-E40D0BC75E8C}" type="presParOf" srcId="{0145C32F-81D6-40D2-8115-2AB7453427C9}" destId="{55353F65-E82A-45D0-97CB-2517C6F5A414}" srcOrd="0" destOrd="0" presId="urn:microsoft.com/office/officeart/2018/2/layout/IconLabelList"/>
    <dgm:cxn modelId="{DCF51D02-1083-413C-899A-FE9D9640E67E}" type="presParOf" srcId="{0145C32F-81D6-40D2-8115-2AB7453427C9}" destId="{8C8F4DFC-4B0E-4488-81D8-6B570FC8433F}" srcOrd="1" destOrd="0" presId="urn:microsoft.com/office/officeart/2018/2/layout/IconLabelList"/>
    <dgm:cxn modelId="{D278294A-07D2-4968-95B4-DC274B0288C7}" type="presParOf" srcId="{0145C32F-81D6-40D2-8115-2AB7453427C9}" destId="{E6671319-15AF-4C11-AD63-BEAC9CB776A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3DCC4B-E796-42C2-8AF4-EEC9C78FA9CF}">
      <dsp:nvSpPr>
        <dsp:cNvPr id="0" name=""/>
        <dsp:cNvSpPr/>
      </dsp:nvSpPr>
      <dsp:spPr>
        <a:xfrm>
          <a:off x="708755" y="165365"/>
          <a:ext cx="794179" cy="794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04AE2-625E-4BE1-88F6-DA7D8ABCB01D}">
      <dsp:nvSpPr>
        <dsp:cNvPr id="0" name=""/>
        <dsp:cNvSpPr/>
      </dsp:nvSpPr>
      <dsp:spPr>
        <a:xfrm>
          <a:off x="223423" y="1590429"/>
          <a:ext cx="1764843" cy="2779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Dal 1970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CNR-ITD svolge attività di ricerca e formazione professionale ai docenti su temi legati all’apprendimento, all’inclusione socio-educativa e più in generale allo studio di metodologie e tecnologie usabili per favorire l’apprendimento.</a:t>
          </a:r>
          <a:endParaRPr lang="en-US" sz="1500" kern="1200"/>
        </a:p>
      </dsp:txBody>
      <dsp:txXfrm>
        <a:off x="223423" y="1590429"/>
        <a:ext cx="1764843" cy="2779628"/>
      </dsp:txXfrm>
    </dsp:sp>
    <dsp:sp modelId="{95A1B0B4-E51A-408F-9957-F8D816C1DEDD}">
      <dsp:nvSpPr>
        <dsp:cNvPr id="0" name=""/>
        <dsp:cNvSpPr/>
      </dsp:nvSpPr>
      <dsp:spPr>
        <a:xfrm>
          <a:off x="2782446" y="165365"/>
          <a:ext cx="794179" cy="794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06BD0-78A5-49C1-AB06-02B97AA4DD67}">
      <dsp:nvSpPr>
        <dsp:cNvPr id="0" name=""/>
        <dsp:cNvSpPr/>
      </dsp:nvSpPr>
      <dsp:spPr>
        <a:xfrm>
          <a:off x="2297114" y="1590429"/>
          <a:ext cx="1764843" cy="2779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>
              <a:latin typeface="Calibri Light" panose="020F0302020204030204"/>
            </a:rPr>
            <a:t>1999</a:t>
          </a:r>
          <a:endParaRPr lang="it-IT" sz="1500" b="1" kern="120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 Banca dati </a:t>
          </a:r>
          <a:r>
            <a:rPr lang="it-IT" sz="1500" kern="1200" err="1"/>
            <a:t>Essediquadro</a:t>
          </a:r>
          <a:r>
            <a:rPr lang="it-IT" sz="1500" kern="120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(evoluzione online della Biblioteca del Software Didattico)</a:t>
          </a:r>
          <a:endParaRPr lang="en-US" sz="1500" kern="1200"/>
        </a:p>
      </dsp:txBody>
      <dsp:txXfrm>
        <a:off x="2297114" y="1590429"/>
        <a:ext cx="1764843" cy="2779628"/>
      </dsp:txXfrm>
    </dsp:sp>
    <dsp:sp modelId="{05AA01EB-12DC-4822-9B3C-26C9A8D34045}">
      <dsp:nvSpPr>
        <dsp:cNvPr id="0" name=""/>
        <dsp:cNvSpPr/>
      </dsp:nvSpPr>
      <dsp:spPr>
        <a:xfrm>
          <a:off x="4856138" y="165365"/>
          <a:ext cx="794179" cy="794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4BB4-4E0B-465D-95A8-1FA8DE82624C}">
      <dsp:nvSpPr>
        <dsp:cNvPr id="0" name=""/>
        <dsp:cNvSpPr/>
      </dsp:nvSpPr>
      <dsp:spPr>
        <a:xfrm>
          <a:off x="4370806" y="1590429"/>
          <a:ext cx="1764843" cy="2779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/>
            <a:t>2014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/>
            <a:t>primi webinar di </a:t>
          </a:r>
          <a:r>
            <a:rPr lang="it-IT" sz="1600" kern="1200" err="1"/>
            <a:t>Essediquadro</a:t>
          </a:r>
          <a:r>
            <a:rPr lang="it-IT" sz="1600" kern="1200"/>
            <a:t> per i docenti</a:t>
          </a:r>
          <a:endParaRPr lang="en-US" sz="1600" kern="1200"/>
        </a:p>
      </dsp:txBody>
      <dsp:txXfrm>
        <a:off x="4370806" y="1590429"/>
        <a:ext cx="1764843" cy="2779628"/>
      </dsp:txXfrm>
    </dsp:sp>
    <dsp:sp modelId="{76E74945-D7FC-4D2D-8E53-8062E87E4969}">
      <dsp:nvSpPr>
        <dsp:cNvPr id="0" name=""/>
        <dsp:cNvSpPr/>
      </dsp:nvSpPr>
      <dsp:spPr>
        <a:xfrm>
          <a:off x="6929829" y="165365"/>
          <a:ext cx="794179" cy="794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DF93E-87BE-483F-8FCF-0E9DE41DCE25}">
      <dsp:nvSpPr>
        <dsp:cNvPr id="0" name=""/>
        <dsp:cNvSpPr/>
      </dsp:nvSpPr>
      <dsp:spPr>
        <a:xfrm>
          <a:off x="6444497" y="1590429"/>
          <a:ext cx="1764843" cy="2779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/>
            <a:t>2016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 nasce «</a:t>
          </a:r>
          <a:r>
            <a:rPr lang="it-IT" sz="1700" kern="1200" err="1"/>
            <a:t>Essediquadro</a:t>
          </a:r>
          <a:r>
            <a:rPr lang="it-IT" sz="1700" kern="1200"/>
            <a:t> Formazione», un ambiente online basato su </a:t>
          </a:r>
          <a:r>
            <a:rPr lang="it-IT" sz="1700" b="1" kern="1200" err="1"/>
            <a:t>Moodle</a:t>
          </a:r>
          <a:r>
            <a:rPr lang="it-IT" sz="1700" kern="1200"/>
            <a:t> per permettere ai docenti la fruizione dei corsi in modo «integrato» a distanza.</a:t>
          </a:r>
        </a:p>
      </dsp:txBody>
      <dsp:txXfrm>
        <a:off x="6444497" y="1590429"/>
        <a:ext cx="1764843" cy="2779628"/>
      </dsp:txXfrm>
    </dsp:sp>
    <dsp:sp modelId="{55353F65-E82A-45D0-97CB-2517C6F5A414}">
      <dsp:nvSpPr>
        <dsp:cNvPr id="0" name=""/>
        <dsp:cNvSpPr/>
      </dsp:nvSpPr>
      <dsp:spPr>
        <a:xfrm>
          <a:off x="9003520" y="165365"/>
          <a:ext cx="794179" cy="7941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71319-15AF-4C11-AD63-BEAC9CB776AC}">
      <dsp:nvSpPr>
        <dsp:cNvPr id="0" name=""/>
        <dsp:cNvSpPr/>
      </dsp:nvSpPr>
      <dsp:spPr>
        <a:xfrm>
          <a:off x="8518188" y="1590429"/>
          <a:ext cx="1764843" cy="2779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/>
            <a:t>2026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 una risorsa educativa aperta e online con molteplici corsi per i docenti della scuola italiana</a:t>
          </a:r>
          <a:endParaRPr lang="en-US" sz="1800" kern="1200"/>
        </a:p>
      </dsp:txBody>
      <dsp:txXfrm>
        <a:off x="8518188" y="1590429"/>
        <a:ext cx="1764843" cy="2779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3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Grafico tratto dalla presentazione Moodlemoot. Nella stessa presentazione compaiono due valori: 31206 utenti iscritti al 1 settembre 2026 e 30993 utenti attivi.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Titolo completo dell'ultimo corso: "Scuola 3.0: proposte e suggerimenti per una didattica inclusiva". Moduli e partner dalla presentazione Moodlemoot; ore coerenti con quelle indicate sulla piattaforma.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Pagina del corso: sd2.itd.cnr.it/corsiformazione/course/view.php?id=68. Sul catalogo il percorso è indicato da 25 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Percorso sulla piattaforma: Home, Corsi aperti, Emergenza CORONAVIRUS. Il forum "S.O.S. insegnanti: domande e risposte" richiede che nel profilo sia compilato il campo Codice Fiscale. La pagina del corso non indica durata, attestato né docenti.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Raggruppamento per temi fatto per la presentazione; sulla piattaforma le sezioni sono in un unico elenco. Elenco completo. Inclusione e sostegno (8): Didattica a distanza e inclusione - Le informazioni che servono alle scuole; Non solo cloud: l'inclusione a distanza si fa anche con...; Buone pratiche con alunni con BES in un IC; Scuola a distanza e alunni nello spettro dell'autismo; Il docente di sostegno tra classi virtuali, videolezioni e netiquette; Stare insieme a casa nostra. L'inclusione a distanza per stare più vicini; Cambio pelle: la cooperazione tra docente e famiglia nella didattica a distanza con bambini e ragazzi disabili; Che fine ha fatto l'insegnante di sostegno? Infanzia e primaria (5): A distanza ma vicini: esperienze nella scuola dell'infanzia; APP-rendiamo a distanza nella scuola dell'infanzia; Didattica inclusiva della matematica nella scuola primaria: il progetto percontare di ASPHI; Proposte didattiche per la scuola dell'infanzia; Proposta didattica per la scuola primaria. Strumenti digitali e coding (5): Risorse digitali per l'apprendimento; Coding a distanza con Scratch; Da scuola a casa: usiamo la multimedialità per raccontare storie; Tutorial dei siti "Programma il futuro" e "Code.org"; La scatola degli strumenti. Scuola, valutazione e confronto (6): #scuolainclusivaacasa con il forum S.O.S. insegnanti: domande e risposte; Classe ibrida e COVID19: criticità e soluzioni; CO-llaborare VI-rtualmente per la D-idattica; SportivamenteInsieme...a casa; La valutazione finale degli alunni a Giugno 2020 e l'inizio del nuovo anno scolastico; Ciclo di interviste 'Per una educazione alla vicinanza per superare le distanze' a cura del CTS dell'IIS De Amicis-Cattaneo.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Esempi dalla presentazione Moodlemoot: Formazione neo-immessi a.s. 18/19 Ambiti GE1-GE2-GE3, in convenzione con le scuole polo della formazione; Design for Inclusion con l'IC Vico - De Carolis di Taranto (Avviso MIUR D.D.54 del 24.01.2018 e D.M.851 Art.21 c.1/2017 Didattica Personalizzata); Pensiero computazionale e Scratch nel progetto Computo ergo sum con l'IC Sampierdarena (GE); MettiAMO in rete l'inclusione con l'ICS C.G. Viola di Taranto (Avviso MIUR D.D. 1078, 21.10.2016, Art. 1 D.M. 663/2016, Inclusione e disabilità).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374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arketplace.moodle.com/user/67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marketplace.moodle.com/user/966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3_9B7C7FA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 Essediquadro Formazione"/>
          <p:cNvPicPr>
            <a:picLocks noChangeAspect="1"/>
          </p:cNvPicPr>
          <p:nvPr/>
        </p:nvPicPr>
        <p:blipFill>
          <a:blip r:embed="rId3"/>
          <a:srcRect l="-5" r="-5"/>
          <a:stretch/>
        </p:blipFill>
        <p:spPr>
          <a:xfrm>
            <a:off x="812800" y="1369120"/>
            <a:ext cx="3778250" cy="1524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312172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200">
                <a:solidFill>
                  <a:srgbClr val="E8A3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MOODLEMOOT ITALIA · 17 SETTEMBRE 2026</a:t>
            </a:r>
            <a:endParaRPr lang="en-US" sz="1400"/>
          </a:p>
        </p:txBody>
      </p:sp>
      <p:sp>
        <p:nvSpPr>
          <p:cNvPr id="4" name="Text 1"/>
          <p:cNvSpPr/>
          <p:nvPr/>
        </p:nvSpPr>
        <p:spPr>
          <a:xfrm>
            <a:off x="812800" y="3599210"/>
            <a:ext cx="10883392" cy="1366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>
                <a:solidFill>
                  <a:srgbClr val="F7F5E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Tecnologie, didattica</a:t>
            </a:r>
            <a:endParaRPr lang="en-US" sz="4800"/>
          </a:p>
          <a:p>
            <a:pPr marL="0" indent="0" algn="l">
              <a:lnSpc>
                <a:spcPts val="5280"/>
              </a:lnSpc>
              <a:buNone/>
            </a:pPr>
            <a:r>
              <a:rPr lang="en-US" sz="4800" b="1">
                <a:solidFill>
                  <a:srgbClr val="F7F5E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 inclusione</a:t>
            </a:r>
            <a:endParaRPr lang="en-US" sz="4800"/>
          </a:p>
        </p:txBody>
      </p:sp>
      <p:sp>
        <p:nvSpPr>
          <p:cNvPr id="5" name="Text 2"/>
          <p:cNvSpPr/>
          <p:nvPr/>
        </p:nvSpPr>
        <p:spPr>
          <a:xfrm>
            <a:off x="812800" y="51688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Giovanni P. Caruso · giovannipaolo.caruso@cnr.it</a:t>
            </a:r>
            <a:endParaRPr lang="en-US" sz="1800"/>
          </a:p>
        </p:txBody>
      </p:sp>
      <p:pic>
        <p:nvPicPr>
          <p:cNvPr id="6" name="Image 1" descr="Logo CNR"/>
          <p:cNvPicPr>
            <a:picLocks noChangeAspect="1"/>
          </p:cNvPicPr>
          <p:nvPr/>
        </p:nvPicPr>
        <p:blipFill>
          <a:blip r:embed="rId4"/>
          <a:srcRect l="-117" r="-117"/>
          <a:stretch/>
        </p:blipFill>
        <p:spPr>
          <a:xfrm>
            <a:off x="7874000" y="5340350"/>
            <a:ext cx="1016000" cy="90805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9220200" y="5340350"/>
            <a:ext cx="2159000" cy="908050"/>
          </a:xfrm>
          <a:prstGeom prst="roundRect">
            <a:avLst>
              <a:gd name="adj" fmla="val 839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2" descr="Logo ITD Istituto Tecnologie Didattiche"/>
          <p:cNvPicPr>
            <a:picLocks noChangeAspect="1"/>
          </p:cNvPicPr>
          <p:nvPr/>
        </p:nvPicPr>
        <p:blipFill>
          <a:blip r:embed="rId5"/>
          <a:srcRect t="-68" b="-68"/>
          <a:stretch/>
        </p:blipFill>
        <p:spPr>
          <a:xfrm>
            <a:off x="9410700" y="5359400"/>
            <a:ext cx="1778000" cy="869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FA0D80-27C5-D38E-E2CE-F55713ECE0B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Chi sono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B2A1AE-57B7-9978-7991-0AE67821C25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7601262" cy="435133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/>
              <a:t>Giovanni Paolo Caruso</a:t>
            </a:r>
          </a:p>
          <a:p>
            <a:pPr marL="0" indent="0">
              <a:buNone/>
            </a:pPr>
            <a:r>
              <a:rPr lang="it-IT"/>
              <a:t>ingegnere elettronico - primo tecnologo CNR-ITD di Genova. </a:t>
            </a:r>
          </a:p>
          <a:p>
            <a:pPr marL="0" indent="0">
              <a:buNone/>
            </a:pPr>
            <a:endParaRPr lang="it-IT"/>
          </a:p>
          <a:p>
            <a:pPr marL="0" indent="0">
              <a:buNone/>
            </a:pPr>
            <a:r>
              <a:rPr lang="it-IT"/>
              <a:t>Mi occupo di ICT per l'educazione: </a:t>
            </a:r>
            <a:r>
              <a:rPr lang="it-IT" err="1"/>
              <a:t>FaD</a:t>
            </a:r>
            <a:r>
              <a:rPr lang="it-IT"/>
              <a:t> (dal 2004 con </a:t>
            </a:r>
            <a:r>
              <a:rPr lang="it-IT" err="1"/>
              <a:t>Moodle</a:t>
            </a:r>
            <a:r>
              <a:rPr lang="it-IT"/>
              <a:t> 1.5.3), accessibilità, software libero e OER. </a:t>
            </a:r>
          </a:p>
          <a:p>
            <a:pPr marL="0" indent="0">
              <a:buNone/>
            </a:pPr>
            <a:endParaRPr lang="it-IT"/>
          </a:p>
          <a:p>
            <a:pPr marL="0" indent="0">
              <a:buNone/>
            </a:pPr>
            <a:r>
              <a:rPr lang="it-IT"/>
              <a:t>Altri interessi: Sviluppo </a:t>
            </a:r>
            <a:r>
              <a:rPr lang="it-IT" err="1"/>
              <a:t>sw</a:t>
            </a:r>
            <a:r>
              <a:rPr lang="it-IT"/>
              <a:t>, System </a:t>
            </a:r>
            <a:r>
              <a:rPr lang="it-IT" err="1"/>
              <a:t>integration</a:t>
            </a:r>
            <a:r>
              <a:rPr lang="it-IT"/>
              <a:t>, Data-</a:t>
            </a:r>
            <a:r>
              <a:rPr lang="it-IT" err="1"/>
              <a:t>Protection</a:t>
            </a:r>
            <a:r>
              <a:rPr lang="it-IT"/>
              <a:t> (GDPR), Cybersecurity, NIS2, Compliance normativa, Tech Policy </a:t>
            </a:r>
          </a:p>
          <a:p>
            <a:pPr marL="0" indent="0">
              <a:buNone/>
            </a:pPr>
            <a:endParaRPr lang="it-IT"/>
          </a:p>
          <a:p>
            <a:pPr marL="0" indent="0">
              <a:buNone/>
            </a:pPr>
            <a:r>
              <a:rPr lang="it-IT"/>
              <a:t>				...adrenalina pura </a:t>
            </a:r>
            <a:r>
              <a:rPr lang="it-IT">
                <a:sym typeface="Wingdings" pitchFamily="2" charset="2"/>
              </a:rPr>
              <a:t> …</a:t>
            </a:r>
            <a:endParaRPr lang="it-IT"/>
          </a:p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697D4E0-BEC6-AFF4-0A1B-5CDEFD7487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5" t="5181" r="4374"/>
          <a:stretch>
            <a:fillRect/>
          </a:stretch>
        </p:blipFill>
        <p:spPr>
          <a:xfrm>
            <a:off x="8180670" y="1825625"/>
            <a:ext cx="340276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2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878FD7C0-91E2-92F1-18A6-0036DC55F78E}"/>
              </a:ext>
            </a:extLst>
          </p:cNvPr>
          <p:cNvSpPr txBox="1">
            <a:spLocks/>
          </p:cNvSpPr>
          <p:nvPr/>
        </p:nvSpPr>
        <p:spPr>
          <a:xfrm>
            <a:off x="841248" y="334644"/>
            <a:ext cx="10509504" cy="1076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Una «breve» storia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Segnaposto contenuto 2">
            <a:extLst>
              <a:ext uri="{FF2B5EF4-FFF2-40B4-BE49-F238E27FC236}">
                <a16:creationId xmlns:a16="http://schemas.microsoft.com/office/drawing/2014/main" id="{0B982AA6-FD70-3430-3934-36F6B7E436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9330246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0F27F59C-4573-5154-4E4D-AD9A28569B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9112" y="1857084"/>
            <a:ext cx="1724652" cy="841146"/>
          </a:xfrm>
          <a:prstGeom prst="rect">
            <a:avLst/>
          </a:prstGeom>
        </p:spPr>
      </p:pic>
      <p:pic>
        <p:nvPicPr>
          <p:cNvPr id="8" name="Immagine 7" descr="Essediquadro Formazione - YouTube">
            <a:extLst>
              <a:ext uri="{FF2B5EF4-FFF2-40B4-BE49-F238E27FC236}">
                <a16:creationId xmlns:a16="http://schemas.microsoft.com/office/drawing/2014/main" id="{EDB82AC6-AD76-97D4-8CFF-E2DBF0E56C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2708" y="1770209"/>
            <a:ext cx="1014895" cy="1014895"/>
          </a:xfrm>
          <a:prstGeom prst="rect">
            <a:avLst/>
          </a:prstGeom>
        </p:spPr>
      </p:pic>
      <p:pic>
        <p:nvPicPr>
          <p:cNvPr id="9" name="Image 0" descr="Logo Essediquadro Formazione">
            <a:extLst>
              <a:ext uri="{FF2B5EF4-FFF2-40B4-BE49-F238E27FC236}">
                <a16:creationId xmlns:a16="http://schemas.microsoft.com/office/drawing/2014/main" id="{14085CDC-A5C8-63DA-1497-E1FDC979E6B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5" r="-5"/>
          <a:stretch/>
        </p:blipFill>
        <p:spPr>
          <a:xfrm>
            <a:off x="7824866" y="1779265"/>
            <a:ext cx="2755822" cy="1111592"/>
          </a:xfrm>
          <a:prstGeom prst="rect">
            <a:avLst/>
          </a:prstGeom>
          <a:solidFill>
            <a:srgbClr val="7030A0"/>
          </a:solidFill>
        </p:spPr>
      </p:pic>
    </p:spTree>
    <p:extLst>
      <p:ext uri="{BB962C8B-B14F-4D97-AF65-F5344CB8AC3E}">
        <p14:creationId xmlns:p14="http://schemas.microsoft.com/office/powerpoint/2010/main" val="10330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QUALITÀ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Formazione qualificata e certificata</a:t>
            </a:r>
            <a:endParaRPr lang="en-US" sz="3200"/>
          </a:p>
        </p:txBody>
      </p:sp>
      <p:sp>
        <p:nvSpPr>
          <p:cNvPr id="4" name="Text 2"/>
          <p:cNvSpPr/>
          <p:nvPr/>
        </p:nvSpPr>
        <p:spPr>
          <a:xfrm>
            <a:off x="812800" y="1899841"/>
            <a:ext cx="549402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Ente accreditato</a:t>
            </a:r>
            <a:endParaRPr lang="en-US" sz="1600"/>
          </a:p>
        </p:txBody>
      </p:sp>
      <p:sp>
        <p:nvSpPr>
          <p:cNvPr id="5" name="Text 3"/>
          <p:cNvSpPr/>
          <p:nvPr/>
        </p:nvSpPr>
        <p:spPr>
          <a:xfrm>
            <a:off x="812800" y="2207171"/>
            <a:ext cx="5494020" cy="9828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L'ITD-CNR, in quanto istituto pubblico di ricerca, è soggetto qualificato (e di per sé accreditato) per la formazione del personale della scuola, ai sensi della Direttiva Accreditamento Enti di Formazione Prot. N. 170 – 21/03/2016.</a:t>
            </a:r>
            <a:endParaRPr lang="en-US" sz="1300"/>
          </a:p>
        </p:txBody>
      </p:sp>
      <p:sp>
        <p:nvSpPr>
          <p:cNvPr id="6" name="Text 4"/>
          <p:cNvSpPr/>
          <p:nvPr/>
        </p:nvSpPr>
        <p:spPr>
          <a:xfrm>
            <a:off x="812800" y="3367832"/>
            <a:ext cx="549402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 collaborazione</a:t>
            </a:r>
            <a:endParaRPr lang="en-US" sz="1600"/>
          </a:p>
        </p:txBody>
      </p:sp>
      <p:sp>
        <p:nvSpPr>
          <p:cNvPr id="7" name="Text 5"/>
          <p:cNvSpPr/>
          <p:nvPr/>
        </p:nvSpPr>
        <p:spPr>
          <a:xfrm>
            <a:off x="812800" y="3675162"/>
            <a:ext cx="5494020" cy="743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ts val="1885"/>
              </a:lnSpc>
            </a:pP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Oltre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ai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corsi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realizzati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da ITD, in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collaborazione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con il CTS di Genova, il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Liceo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Classico e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Linguistico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C. Colombo di Genova, nell'ambito di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progetti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approvati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dal MIUR o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dall'USR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Liguria e con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altre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3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agenzie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formative</a:t>
            </a:r>
            <a:r>
              <a:rPr lang="en-US" sz="1300">
                <a:solidFill>
                  <a:srgbClr val="4A5568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.</a:t>
            </a:r>
            <a:endParaRPr lang="en-US" sz="1300">
              <a:latin typeface="Public San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12800" y="4596457"/>
            <a:ext cx="3143101" cy="434330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947862" y="4685357"/>
            <a:ext cx="287112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L'accesso ai corsi è libero e gratuito</a:t>
            </a:r>
            <a:endParaRPr lang="en-US" sz="1300"/>
          </a:p>
        </p:txBody>
      </p:sp>
      <p:pic>
        <p:nvPicPr>
          <p:cNvPr id="10" name="Image 0" descr="Home page della piattaforma S.O.F.I.A. del Ministero dell'Istruzione"/>
          <p:cNvPicPr>
            <a:picLocks noChangeAspect="1"/>
          </p:cNvPicPr>
          <p:nvPr/>
        </p:nvPicPr>
        <p:blipFill>
          <a:blip r:embed="rId3"/>
          <a:srcRect l="-273" r="-273"/>
          <a:stretch/>
        </p:blipFill>
        <p:spPr>
          <a:xfrm>
            <a:off x="6559550" y="1906191"/>
            <a:ext cx="4813300" cy="17526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556375" y="1903016"/>
            <a:ext cx="4819650" cy="1758950"/>
          </a:xfrm>
          <a:prstGeom prst="rect">
            <a:avLst/>
          </a:prstGeom>
          <a:noFill/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6553200" y="3792141"/>
            <a:ext cx="497078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Catalogo S.O.F.I.A.</a:t>
            </a:r>
            <a:endParaRPr lang="en-US" sz="1600"/>
          </a:p>
        </p:txBody>
      </p:sp>
      <p:sp>
        <p:nvSpPr>
          <p:cNvPr id="13" name="Text 10"/>
          <p:cNvSpPr/>
          <p:nvPr/>
        </p:nvSpPr>
        <p:spPr>
          <a:xfrm>
            <a:off x="6553200" y="4162971"/>
            <a:ext cx="4970780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Buona parte dei corsi è disponibile nel catalogo ministeriale S.O.F.I.A.: un'ulteriore validazione per i docenti di ruolo.</a:t>
            </a:r>
            <a:endParaRPr lang="en-US" sz="1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PIATTAFORMA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229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Un flusso continuo di iniziative formative</a:t>
            </a:r>
            <a:endParaRPr lang="en-US" sz="3200"/>
          </a:p>
        </p:txBody>
      </p:sp>
      <p:sp>
        <p:nvSpPr>
          <p:cNvPr id="4" name="Text 2"/>
          <p:cNvSpPr/>
          <p:nvPr/>
        </p:nvSpPr>
        <p:spPr>
          <a:xfrm>
            <a:off x="812800" y="1899841"/>
            <a:ext cx="10464800" cy="854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175"/>
              </a:lnSpc>
            </a:pPr>
            <a:r>
              <a:rPr lang="en-US" sz="15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Corsi sul tema «Tecnologie, didattica e inclusione» che possono integrare la formazione nelle scuole e gli studi individuali degli insegnanti. Alcuni usano registrazioni di webinar organizzati da ITD o in </a:t>
            </a:r>
            <a:r>
              <a:rPr lang="en-US" sz="15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collaborazione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, </a:t>
            </a:r>
            <a:r>
              <a:rPr lang="en-US" sz="15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altri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5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sono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5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stati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5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allestiti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500" err="1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appositamente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/>
                <a:cs typeface="Public Sans" pitchFamily="34" charset="-120"/>
              </a:rPr>
              <a:t> per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 </a:t>
            </a:r>
            <a:r>
              <a:rPr lang="en-US" sz="1500" err="1">
                <a:solidFill>
                  <a:srgbClr val="4A5568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Essediquadro</a:t>
            </a:r>
            <a:r>
              <a:rPr lang="en-US" sz="1500">
                <a:solidFill>
                  <a:srgbClr val="4A5568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.</a:t>
            </a:r>
            <a:endParaRPr lang="en-US" sz="1500">
              <a:latin typeface="Public Sans"/>
            </a:endParaRPr>
          </a:p>
        </p:txBody>
      </p:sp>
      <p:pic>
        <p:nvPicPr>
          <p:cNvPr id="5" name="Image 0" descr="Home page della piattaforma Essediquadro Formazione"/>
          <p:cNvPicPr>
            <a:picLocks noChangeAspect="1"/>
          </p:cNvPicPr>
          <p:nvPr/>
        </p:nvPicPr>
        <p:blipFill>
          <a:blip r:embed="rId3"/>
          <a:srcRect l="-75" r="-75"/>
          <a:stretch/>
        </p:blipFill>
        <p:spPr>
          <a:xfrm>
            <a:off x="819150" y="2938066"/>
            <a:ext cx="6718300" cy="26733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5975" y="2934891"/>
            <a:ext cx="6724650" cy="2679700"/>
          </a:xfrm>
          <a:prstGeom prst="rect">
            <a:avLst/>
          </a:prstGeom>
          <a:noFill/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Shape 4"/>
          <p:cNvSpPr/>
          <p:nvPr/>
        </p:nvSpPr>
        <p:spPr>
          <a:xfrm>
            <a:off x="7867650" y="3505150"/>
            <a:ext cx="0" cy="543520"/>
          </a:xfrm>
          <a:prstGeom prst="line">
            <a:avLst/>
          </a:prstGeom>
          <a:noFill/>
          <a:ln w="38100">
            <a:solidFill>
              <a:srgbClr val="7A3E6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8039100" y="3505150"/>
            <a:ext cx="3440303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Spazio</a:t>
            </a:r>
            <a:endParaRPr lang="en-US" sz="1600"/>
          </a:p>
        </p:txBody>
      </p:sp>
      <p:sp>
        <p:nvSpPr>
          <p:cNvPr id="9" name="Text 6"/>
          <p:cNvSpPr/>
          <p:nvPr/>
        </p:nvSpPr>
        <p:spPr>
          <a:xfrm>
            <a:off x="8039100" y="3799780"/>
            <a:ext cx="344030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Semplice ed essenziale nella struttura</a:t>
            </a:r>
            <a:endParaRPr lang="en-US" sz="1400"/>
          </a:p>
        </p:txBody>
      </p:sp>
      <p:sp>
        <p:nvSpPr>
          <p:cNvPr id="10" name="Shape 7"/>
          <p:cNvSpPr/>
          <p:nvPr/>
        </p:nvSpPr>
        <p:spPr>
          <a:xfrm>
            <a:off x="7867650" y="4251871"/>
            <a:ext cx="0" cy="792411"/>
          </a:xfrm>
          <a:prstGeom prst="line">
            <a:avLst/>
          </a:prstGeom>
          <a:noFill/>
          <a:ln w="38100">
            <a:solidFill>
              <a:srgbClr val="7A3E6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8039100" y="4251871"/>
            <a:ext cx="3440303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Menu</a:t>
            </a:r>
            <a:endParaRPr lang="en-US" sz="1600"/>
          </a:p>
        </p:txBody>
      </p:sp>
      <p:sp>
        <p:nvSpPr>
          <p:cNvPr id="12" name="Text 9"/>
          <p:cNvSpPr/>
          <p:nvPr/>
        </p:nvSpPr>
        <p:spPr>
          <a:xfrm>
            <a:off x="8039100" y="4546501"/>
            <a:ext cx="3440303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Accesso all'offerta di corsi ad accesso libero e riservati</a:t>
            </a:r>
            <a:endParaRPr lang="en-US" sz="140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A1E39F7E-11B1-3E99-739F-7E742CD16F8E}"/>
              </a:ext>
            </a:extLst>
          </p:cNvPr>
          <p:cNvSpPr/>
          <p:nvPr/>
        </p:nvSpPr>
        <p:spPr>
          <a:xfrm>
            <a:off x="1324873" y="5923852"/>
            <a:ext cx="3440303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Tema </a:t>
            </a:r>
            <a:r>
              <a:rPr lang="en-US" sz="1400" err="1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grafico</a:t>
            </a: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Ead Training (</a:t>
            </a:r>
            <a:r>
              <a:rPr lang="it-IT" sz="1400">
                <a:hlinkClick r:id="rId4"/>
              </a:rPr>
              <a:t>Eduardo Kraus</a:t>
            </a:r>
            <a:r>
              <a:rPr lang="it-IT" sz="1400"/>
              <a:t>)</a:t>
            </a:r>
            <a:endParaRPr 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E8A3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 NUMERI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F7F5E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Un punto di riferimento per la formazione inclusiva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812800" y="2964805"/>
            <a:ext cx="3318917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812800" y="3180705"/>
            <a:ext cx="3418484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6000" b="1">
                <a:solidFill>
                  <a:srgbClr val="E8A3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22</a:t>
            </a:r>
            <a:endParaRPr lang="en-US" sz="6000"/>
          </a:p>
        </p:txBody>
      </p:sp>
      <p:sp>
        <p:nvSpPr>
          <p:cNvPr id="6" name="Text 4"/>
          <p:cNvSpPr/>
          <p:nvPr/>
        </p:nvSpPr>
        <p:spPr>
          <a:xfrm>
            <a:off x="812800" y="4095105"/>
            <a:ext cx="3418484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corsi aperti e gratuiti, per un totale di </a:t>
            </a:r>
            <a:r>
              <a:rPr lang="en-US" sz="16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462 ore</a:t>
            </a:r>
            <a:r>
              <a:rPr lang="en-US" sz="1600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di formazione certificata</a:t>
            </a:r>
            <a:endParaRPr lang="en-US" sz="1600"/>
          </a:p>
        </p:txBody>
      </p:sp>
      <p:sp>
        <p:nvSpPr>
          <p:cNvPr id="7" name="Shape 5"/>
          <p:cNvSpPr/>
          <p:nvPr/>
        </p:nvSpPr>
        <p:spPr>
          <a:xfrm>
            <a:off x="4436517" y="2964805"/>
            <a:ext cx="3318966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4436517" y="3180705"/>
            <a:ext cx="3418535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6000" b="1">
                <a:solidFill>
                  <a:srgbClr val="E8A3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19</a:t>
            </a:r>
            <a:endParaRPr lang="en-US" sz="6000"/>
          </a:p>
        </p:txBody>
      </p:sp>
      <p:sp>
        <p:nvSpPr>
          <p:cNvPr id="9" name="Text 7"/>
          <p:cNvSpPr/>
          <p:nvPr/>
        </p:nvSpPr>
        <p:spPr>
          <a:xfrm>
            <a:off x="4436517" y="4095105"/>
            <a:ext cx="3418535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corsi riservati ai docenti delle scuole che hanno stipulato un accordo con ITD-CNR</a:t>
            </a:r>
            <a:endParaRPr lang="en-US" sz="1600"/>
          </a:p>
        </p:txBody>
      </p:sp>
      <p:sp>
        <p:nvSpPr>
          <p:cNvPr id="10" name="Shape 8"/>
          <p:cNvSpPr/>
          <p:nvPr/>
        </p:nvSpPr>
        <p:spPr>
          <a:xfrm>
            <a:off x="8060283" y="2964805"/>
            <a:ext cx="3318917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8060283" y="3180705"/>
            <a:ext cx="3418484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6600"/>
              </a:lnSpc>
            </a:pPr>
            <a:r>
              <a:rPr lang="en-US" sz="6000">
                <a:solidFill>
                  <a:srgbClr val="E8A33D"/>
                </a:solidFill>
                <a:latin typeface="Libre Baskerville"/>
                <a:ea typeface="Calibri"/>
                <a:cs typeface="Calibri"/>
              </a:rPr>
              <a:t>31298</a:t>
            </a:r>
            <a:endParaRPr lang="en-US" sz="6000">
              <a:latin typeface="Libre Baskerville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060283" y="4095105"/>
            <a:ext cx="341848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utenti</a:t>
            </a:r>
            <a:r>
              <a:rPr lang="en-US" sz="16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600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iscritti</a:t>
            </a:r>
            <a:r>
              <a:rPr lang="en-US" sz="16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 al 17</a:t>
            </a:r>
            <a:r>
              <a:rPr lang="en-US" sz="1600">
                <a:solidFill>
                  <a:srgbClr val="F7F5EF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 </a:t>
            </a:r>
            <a:r>
              <a:rPr lang="en-US" sz="1600" err="1">
                <a:solidFill>
                  <a:srgbClr val="F7F5EF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settembre</a:t>
            </a:r>
            <a:r>
              <a:rPr lang="en-US" sz="1600">
                <a:solidFill>
                  <a:srgbClr val="F7F5EF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 2026</a:t>
            </a:r>
            <a:endParaRPr lang="en-US" sz="1600">
              <a:latin typeface="Public San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2800" y="5787430"/>
            <a:ext cx="981075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030"/>
              </a:lnSpc>
            </a:pP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Scuole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e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università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stanno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integrando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i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propri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percorsi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formativi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sfruttando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l'offerta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di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Essediquadro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400" err="1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Formazione</a:t>
            </a:r>
            <a:r>
              <a:rPr lang="en-US" sz="1400">
                <a:solidFill>
                  <a:srgbClr val="C9D3E3"/>
                </a:solidFill>
                <a:latin typeface="Public Sans"/>
                <a:ea typeface="Public Sans"/>
                <a:cs typeface="Public Sans" pitchFamily="34" charset="-120"/>
              </a:rPr>
              <a:t>.</a:t>
            </a:r>
            <a:endParaRPr lang="en-US" sz="1400">
              <a:latin typeface="Public Sans"/>
              <a:ea typeface="Public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E9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506426"/>
            <a:ext cx="340106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CRESCITA COSTANTE NEL TEMPO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2055003" y="904876"/>
            <a:ext cx="8969555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30.993 </a:t>
            </a:r>
            <a:r>
              <a:rPr lang="en-US" sz="3200" b="1" err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utenti</a:t>
            </a:r>
            <a:r>
              <a:rPr lang="en-US" sz="3200" b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3200" b="1" err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attivi</a:t>
            </a:r>
            <a:r>
              <a:rPr lang="en-US" sz="3200" b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/ 31.298 </a:t>
            </a:r>
            <a:r>
              <a:rPr lang="en-US" sz="3200" b="1" err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utenti</a:t>
            </a:r>
            <a:r>
              <a:rPr lang="en-US" sz="3200" b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3200" b="1" err="1">
                <a:solidFill>
                  <a:srgbClr val="14213D"/>
                </a:solidFill>
                <a:latin typeface="Libre Baskerville"/>
                <a:ea typeface="Libre Baskerville" pitchFamily="34" charset="-122"/>
                <a:cs typeface="Libre Baskerville" pitchFamily="34" charset="-120"/>
              </a:rPr>
              <a:t>iscritti</a:t>
            </a:r>
            <a:endParaRPr lang="en-US" sz="3200">
              <a:latin typeface="Libre Baskerville"/>
            </a:endParaRPr>
          </a:p>
        </p:txBody>
      </p:sp>
      <p:sp>
        <p:nvSpPr>
          <p:cNvPr id="4" name="Text 2"/>
          <p:cNvSpPr/>
          <p:nvPr/>
        </p:nvSpPr>
        <p:spPr>
          <a:xfrm>
            <a:off x="1861388" y="1936833"/>
            <a:ext cx="8469223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Andamento degli utenti della piattaforma nel tempo</a:t>
            </a:r>
            <a:endParaRPr lang="en-US" sz="1500"/>
          </a:p>
        </p:txBody>
      </p:sp>
      <p:pic>
        <p:nvPicPr>
          <p:cNvPr id="5" name="Image 0" descr="Grafico a linea: crescita costante degli utenti, fino a oltre 30.000"/>
          <p:cNvPicPr>
            <a:picLocks noChangeAspect="1"/>
          </p:cNvPicPr>
          <p:nvPr/>
        </p:nvPicPr>
        <p:blipFill>
          <a:blip r:embed="rId3"/>
          <a:srcRect l="-49" r="-49"/>
          <a:stretch/>
        </p:blipFill>
        <p:spPr>
          <a:xfrm>
            <a:off x="310716" y="2929267"/>
            <a:ext cx="5785283" cy="378351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24375" y="1187450"/>
            <a:ext cx="6851650" cy="4483100"/>
          </a:xfrm>
          <a:prstGeom prst="rect">
            <a:avLst/>
          </a:prstGeom>
          <a:noFill/>
          <a:ln w="6350">
            <a:solidFill>
              <a:srgbClr val="D8D3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C7D867B-E076-01B0-0038-CEBBE07D2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2864949"/>
            <a:ext cx="5873002" cy="38478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E9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L'OFFERTA FORMATIVA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Tre aree di corsi</a:t>
            </a:r>
            <a:endParaRPr lang="en-US" sz="3600"/>
          </a:p>
        </p:txBody>
      </p:sp>
      <p:sp>
        <p:nvSpPr>
          <p:cNvPr id="4" name="Shape 2"/>
          <p:cNvSpPr/>
          <p:nvPr/>
        </p:nvSpPr>
        <p:spPr>
          <a:xfrm>
            <a:off x="812800" y="3420269"/>
            <a:ext cx="3378200" cy="2624931"/>
          </a:xfrm>
          <a:prstGeom prst="roundRect">
            <a:avLst>
              <a:gd name="adj" fmla="val 3871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117600" y="3725069"/>
            <a:ext cx="2851658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>
                <a:solidFill>
                  <a:srgbClr val="E8A3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01</a:t>
            </a:r>
            <a:endParaRPr lang="en-US" sz="3600"/>
          </a:p>
        </p:txBody>
      </p:sp>
      <p:sp>
        <p:nvSpPr>
          <p:cNvPr id="6" name="Text 4"/>
          <p:cNvSpPr/>
          <p:nvPr/>
        </p:nvSpPr>
        <p:spPr>
          <a:xfrm>
            <a:off x="1117600" y="4492129"/>
            <a:ext cx="2851658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Corsi aperti</a:t>
            </a:r>
            <a:endParaRPr lang="en-US" sz="2200"/>
          </a:p>
        </p:txBody>
      </p:sp>
      <p:sp>
        <p:nvSpPr>
          <p:cNvPr id="7" name="Text 5"/>
          <p:cNvSpPr/>
          <p:nvPr/>
        </p:nvSpPr>
        <p:spPr>
          <a:xfrm>
            <a:off x="1117600" y="4954389"/>
            <a:ext cx="2851658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Accessibili a tutti: comunicazione, disabilità, DSA, autismo, tecnologie e didattica inclusiva</a:t>
            </a:r>
            <a:endParaRPr lang="en-US" sz="1400"/>
          </a:p>
        </p:txBody>
      </p:sp>
      <p:sp>
        <p:nvSpPr>
          <p:cNvPr id="8" name="Shape 6"/>
          <p:cNvSpPr/>
          <p:nvPr/>
        </p:nvSpPr>
        <p:spPr>
          <a:xfrm>
            <a:off x="4397375" y="3423444"/>
            <a:ext cx="3384550" cy="2618581"/>
          </a:xfrm>
          <a:prstGeom prst="roundRect">
            <a:avLst>
              <a:gd name="adj" fmla="val 3759"/>
            </a:avLst>
          </a:prstGeom>
          <a:solidFill>
            <a:srgbClr val="FFFDF8"/>
          </a:solidFill>
          <a:ln w="6350">
            <a:solidFill>
              <a:srgbClr val="D8D3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705350" y="3731419"/>
            <a:ext cx="2851658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>
                <a:solidFill>
                  <a:srgbClr val="7A3E6E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02</a:t>
            </a:r>
            <a:endParaRPr lang="en-US" sz="3600"/>
          </a:p>
        </p:txBody>
      </p:sp>
      <p:sp>
        <p:nvSpPr>
          <p:cNvPr id="10" name="Text 8"/>
          <p:cNvSpPr/>
          <p:nvPr/>
        </p:nvSpPr>
        <p:spPr>
          <a:xfrm>
            <a:off x="4705350" y="4498479"/>
            <a:ext cx="2851658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Altri corsi ITD</a:t>
            </a:r>
            <a:endParaRPr lang="en-US" sz="2200"/>
          </a:p>
        </p:txBody>
      </p:sp>
      <p:sp>
        <p:nvSpPr>
          <p:cNvPr id="11" name="Text 9"/>
          <p:cNvSpPr/>
          <p:nvPr/>
        </p:nvSpPr>
        <p:spPr>
          <a:xfrm>
            <a:off x="4705350" y="4960739"/>
            <a:ext cx="2851658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Proposte dell'Istituto: intelligenza artificiale e robotica, modello TRIS di classe ibrida inclusiva</a:t>
            </a:r>
            <a:endParaRPr lang="en-US" sz="1400"/>
          </a:p>
        </p:txBody>
      </p:sp>
      <p:sp>
        <p:nvSpPr>
          <p:cNvPr id="12" name="Shape 10"/>
          <p:cNvSpPr/>
          <p:nvPr/>
        </p:nvSpPr>
        <p:spPr>
          <a:xfrm>
            <a:off x="7991475" y="3423444"/>
            <a:ext cx="3384550" cy="2618581"/>
          </a:xfrm>
          <a:prstGeom prst="roundRect">
            <a:avLst>
              <a:gd name="adj" fmla="val 3759"/>
            </a:avLst>
          </a:prstGeom>
          <a:solidFill>
            <a:srgbClr val="FFFDF8"/>
          </a:solidFill>
          <a:ln w="6350">
            <a:solidFill>
              <a:srgbClr val="D8D3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299450" y="3731419"/>
            <a:ext cx="2851658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>
                <a:solidFill>
                  <a:srgbClr val="7A3E6E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03</a:t>
            </a:r>
            <a:endParaRPr lang="en-US" sz="3600"/>
          </a:p>
        </p:txBody>
      </p:sp>
      <p:sp>
        <p:nvSpPr>
          <p:cNvPr id="14" name="Text 12"/>
          <p:cNvSpPr/>
          <p:nvPr/>
        </p:nvSpPr>
        <p:spPr>
          <a:xfrm>
            <a:off x="8299450" y="4498479"/>
            <a:ext cx="2851658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Corsi riservati</a:t>
            </a:r>
            <a:endParaRPr lang="en-US" sz="2200"/>
          </a:p>
        </p:txBody>
      </p:sp>
      <p:sp>
        <p:nvSpPr>
          <p:cNvPr id="15" name="Text 13"/>
          <p:cNvSpPr/>
          <p:nvPr/>
        </p:nvSpPr>
        <p:spPr>
          <a:xfrm>
            <a:off x="8299450" y="4960739"/>
            <a:ext cx="2851658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Percorsi dedicati a specifici progetti, scuole e ambiti territoriali</a:t>
            </a:r>
            <a:endParaRPr 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 CORSI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Ogni corso è suddiviso in moduli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815975" y="2427635"/>
            <a:ext cx="3380284" cy="1845221"/>
          </a:xfrm>
          <a:prstGeom prst="roundRect">
            <a:avLst>
              <a:gd name="adj" fmla="val 5334"/>
            </a:avLst>
          </a:prstGeom>
          <a:solidFill>
            <a:srgbClr val="FFFDF8"/>
          </a:solidFill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age 0" descr="Pla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3150" y="2684810"/>
            <a:ext cx="355600" cy="355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3150" y="3142010"/>
            <a:ext cx="295191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Videolezione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1073150" y="3517900"/>
            <a:ext cx="295191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cuore di ogni modulo</a:t>
            </a:r>
            <a:endParaRPr lang="en-US" sz="1400"/>
          </a:p>
        </p:txBody>
      </p:sp>
      <p:sp>
        <p:nvSpPr>
          <p:cNvPr id="8" name="Shape 5"/>
          <p:cNvSpPr/>
          <p:nvPr/>
        </p:nvSpPr>
        <p:spPr>
          <a:xfrm>
            <a:off x="4405809" y="2427635"/>
            <a:ext cx="3380333" cy="1845221"/>
          </a:xfrm>
          <a:prstGeom prst="roundRect">
            <a:avLst>
              <a:gd name="adj" fmla="val 5334"/>
            </a:avLst>
          </a:prstGeom>
          <a:solidFill>
            <a:srgbClr val="FFFDF8"/>
          </a:solidFill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9" name="Image 1" descr="Boo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2984" y="2684810"/>
            <a:ext cx="355600" cy="355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2984" y="3142010"/>
            <a:ext cx="2951963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Slide e materiali</a:t>
            </a:r>
            <a:endParaRPr lang="en-US" sz="1800"/>
          </a:p>
        </p:txBody>
      </p:sp>
      <p:sp>
        <p:nvSpPr>
          <p:cNvPr id="11" name="Text 7"/>
          <p:cNvSpPr/>
          <p:nvPr/>
        </p:nvSpPr>
        <p:spPr>
          <a:xfrm>
            <a:off x="4662984" y="3517900"/>
            <a:ext cx="295196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Presentati durante la videolezione</a:t>
            </a:r>
            <a:endParaRPr lang="en-US" sz="1400"/>
          </a:p>
        </p:txBody>
      </p:sp>
      <p:sp>
        <p:nvSpPr>
          <p:cNvPr id="12" name="Shape 8"/>
          <p:cNvSpPr/>
          <p:nvPr/>
        </p:nvSpPr>
        <p:spPr>
          <a:xfrm>
            <a:off x="7995692" y="2427635"/>
            <a:ext cx="3380333" cy="1845221"/>
          </a:xfrm>
          <a:prstGeom prst="roundRect">
            <a:avLst>
              <a:gd name="adj" fmla="val 5334"/>
            </a:avLst>
          </a:prstGeom>
          <a:solidFill>
            <a:srgbClr val="FFFDF8"/>
          </a:solidFill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3" name="Image 2" descr="CheckCircl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52867" y="2684810"/>
            <a:ext cx="355600" cy="355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52867" y="3142010"/>
            <a:ext cx="2951963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Quiz di verifica</a:t>
            </a:r>
            <a:endParaRPr lang="en-US" sz="1800"/>
          </a:p>
        </p:txBody>
      </p:sp>
      <p:sp>
        <p:nvSpPr>
          <p:cNvPr id="15" name="Text 10"/>
          <p:cNvSpPr/>
          <p:nvPr/>
        </p:nvSpPr>
        <p:spPr>
          <a:xfrm>
            <a:off x="8252867" y="3517900"/>
            <a:ext cx="2951963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scelta multipla, basato sui contenuti della videolezione</a:t>
            </a:r>
            <a:endParaRPr lang="en-US" sz="1400"/>
          </a:p>
        </p:txBody>
      </p:sp>
      <p:sp>
        <p:nvSpPr>
          <p:cNvPr id="16" name="Shape 11"/>
          <p:cNvSpPr/>
          <p:nvPr/>
        </p:nvSpPr>
        <p:spPr>
          <a:xfrm>
            <a:off x="812800" y="5054600"/>
            <a:ext cx="10566400" cy="990600"/>
          </a:xfrm>
          <a:prstGeom prst="roundRect">
            <a:avLst>
              <a:gd name="adj" fmla="val 10256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3" descr="Verified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17600" y="5346700"/>
            <a:ext cx="406400" cy="4064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727200" y="5283200"/>
            <a:ext cx="962761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Ogni </a:t>
            </a:r>
            <a:r>
              <a:rPr lang="en-US" sz="1500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corso</a:t>
            </a: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500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prevede</a:t>
            </a: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 il </a:t>
            </a:r>
            <a:r>
              <a:rPr lang="en-US" sz="1500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rilascio</a:t>
            </a: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 di </a:t>
            </a:r>
            <a:r>
              <a:rPr lang="en-US" sz="1500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attestati</a:t>
            </a: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: </a:t>
            </a:r>
            <a:r>
              <a:rPr lang="en-US" sz="1500" b="1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singolo</a:t>
            </a: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, per </a:t>
            </a:r>
            <a:r>
              <a:rPr lang="en-US" sz="1500" err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ciascun</a:t>
            </a: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 modulo, o </a:t>
            </a:r>
            <a:r>
              <a:rPr lang="en-US" sz="1500" b="1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unico</a:t>
            </a:r>
            <a:r>
              <a:rPr lang="en-US" sz="1500">
                <a:solidFill>
                  <a:srgbClr val="F7F5EF"/>
                </a:solidFill>
                <a:latin typeface="Public Sans"/>
                <a:ea typeface="Public Sans"/>
                <a:cs typeface="Public Sans" pitchFamily="34" charset="-120"/>
              </a:rPr>
              <a:t>, relativo all'intero percorso.</a:t>
            </a:r>
            <a:endParaRPr lang="en-US" sz="1500">
              <a:latin typeface="Public Sans"/>
              <a:ea typeface="Public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01 · CORSI APERTI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Comunicazione e disabilità</a:t>
            </a:r>
            <a:endParaRPr lang="en-US" sz="360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" y="1958280"/>
          <a:ext cx="5080000" cy="1544044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Assistenti alla Comunicazione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Ore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Corso CAA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20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Corso LIS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20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Corso BRAILLE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20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99200" y="1958280"/>
          <a:ext cx="5080000" cy="2316066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Percorsi tematici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Ore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Disturbi dello spettro autistico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25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Disabilità della vista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10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Disabilità dell'udito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10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Disabilità motoria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10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1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DSA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960"/>
                        </a:lnSpc>
                        <a:buNone/>
                      </a:pPr>
                      <a:r>
                        <a:rPr lang="en-US" sz="14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12</a:t>
                      </a:r>
                      <a:endParaRPr lang="en-US" sz="14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>
                <a:solidFill>
                  <a:srgbClr val="6A71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Selezione dal catalogo. Titoli e durate come riportati sulla piattaforma.</a:t>
            </a:r>
            <a:endParaRPr lang="en-US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01 · CORSI APERTI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Tecnologie e didattica inclusiva</a:t>
            </a:r>
            <a:endParaRPr lang="en-US" sz="320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" y="1874441"/>
          <a:ext cx="10566400" cy="3326800"/>
        </p:xfrm>
        <a:graphic>
          <a:graphicData uri="http://schemas.openxmlformats.org/drawingml/2006/table">
            <a:tbl>
              <a:tblPr/>
              <a:tblGrid>
                <a:gridCol w="5494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9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Corso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Moduli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Ore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Realizzato da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Tecnologie e Inclusione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25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50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Tecnologie e Inclusione parte 1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12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25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Tecnologie e Inclusione parte 2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12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25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Azioni didattiche inclusive – parte 1 (SD2)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12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25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Formalmente – Formare la mente liberamente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15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30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 con CTS Genova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Inclusione: il valore della differenza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10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20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 con CTS Genova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Se faccio capisco, se capisco posso fare meglio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8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16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 con CTS Genova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DSA: non si finisce mai di imparare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7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14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 con Liceo Colombo (GE)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680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Scuola 3.0: proposte per una didattica inclusiva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7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14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>
                          <a:solidFill>
                            <a:srgbClr val="14213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ITD con CTS Matera</a:t>
                      </a:r>
                      <a:endParaRPr lang="en-US" sz="120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6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>
                <a:solidFill>
                  <a:srgbClr val="6A71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CTS = Centro Territoriale di Supporto (CTS-MIUR)</a:t>
            </a:r>
            <a:endParaRPr lang="en-US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E9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01 · CORSI APERTI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Percorsi formativi a tema</a:t>
            </a:r>
            <a:endParaRPr lang="en-US" sz="3200"/>
          </a:p>
        </p:txBody>
      </p:sp>
      <p:sp>
        <p:nvSpPr>
          <p:cNvPr id="4" name="Text 2"/>
          <p:cNvSpPr/>
          <p:nvPr/>
        </p:nvSpPr>
        <p:spPr>
          <a:xfrm>
            <a:off x="812800" y="1798241"/>
            <a:ext cx="10137775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Percorsi guidati per chi vuole approfondire temi specifici: i contenuti sono una selezione dei moduli presenti sulla piattaforma che affrontano lo stesso argomento.</a:t>
            </a:r>
            <a:endParaRPr lang="en-US" sz="1500"/>
          </a:p>
        </p:txBody>
      </p:sp>
      <p:sp>
        <p:nvSpPr>
          <p:cNvPr id="5" name="Shape 3"/>
          <p:cNvSpPr/>
          <p:nvPr/>
        </p:nvSpPr>
        <p:spPr>
          <a:xfrm>
            <a:off x="812800" y="3137545"/>
            <a:ext cx="726629" cy="426690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990600" y="3226445"/>
            <a:ext cx="42182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DSA</a:t>
            </a:r>
            <a:endParaRPr lang="en-US" sz="1400"/>
          </a:p>
        </p:txBody>
      </p:sp>
      <p:sp>
        <p:nvSpPr>
          <p:cNvPr id="7" name="Shape 5"/>
          <p:cNvSpPr/>
          <p:nvPr/>
        </p:nvSpPr>
        <p:spPr>
          <a:xfrm>
            <a:off x="1641029" y="3137545"/>
            <a:ext cx="3370064" cy="426690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1818829" y="3226445"/>
            <a:ext cx="310489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Didattica della matematica inclusiva</a:t>
            </a:r>
            <a:endParaRPr lang="en-US" sz="1400"/>
          </a:p>
        </p:txBody>
      </p:sp>
      <p:sp>
        <p:nvSpPr>
          <p:cNvPr id="9" name="Shape 7"/>
          <p:cNvSpPr/>
          <p:nvPr/>
        </p:nvSpPr>
        <p:spPr>
          <a:xfrm>
            <a:off x="5112693" y="3137545"/>
            <a:ext cx="2042964" cy="426690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5290493" y="3226445"/>
            <a:ext cx="17381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Disabilità della vista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7257256" y="3137545"/>
            <a:ext cx="1968252" cy="426690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7435056" y="3226445"/>
            <a:ext cx="166345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Disabilità dell'udito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812800" y="3665835"/>
            <a:ext cx="3259336" cy="426690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990600" y="3754735"/>
            <a:ext cx="299084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Strumenti e risorse per l'inclusione</a:t>
            </a:r>
            <a:endParaRPr lang="en-US" sz="1400"/>
          </a:p>
        </p:txBody>
      </p:sp>
      <p:sp>
        <p:nvSpPr>
          <p:cNvPr id="15" name="Shape 13"/>
          <p:cNvSpPr/>
          <p:nvPr/>
        </p:nvSpPr>
        <p:spPr>
          <a:xfrm>
            <a:off x="4173736" y="3665835"/>
            <a:ext cx="5174456" cy="426690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4351536" y="3754735"/>
            <a:ext cx="496342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Progetti, metodi, esperienze, idee per una scuola inclusiva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815975" y="4882555"/>
            <a:ext cx="10560050" cy="1159470"/>
          </a:xfrm>
          <a:prstGeom prst="roundRect">
            <a:avLst>
              <a:gd name="adj" fmla="val 8489"/>
            </a:avLst>
          </a:prstGeom>
          <a:solidFill>
            <a:srgbClr val="FFFDF8"/>
          </a:solidFill>
          <a:ln w="6350">
            <a:solidFill>
              <a:srgbClr val="D8D3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1073150" y="5088930"/>
            <a:ext cx="103470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Nel catalogo anche</a:t>
            </a:r>
            <a:endParaRPr lang="en-US" sz="1400"/>
          </a:p>
        </p:txBody>
      </p:sp>
      <p:sp>
        <p:nvSpPr>
          <p:cNvPr id="19" name="Text 17"/>
          <p:cNvSpPr/>
          <p:nvPr/>
        </p:nvSpPr>
        <p:spPr>
          <a:xfrm>
            <a:off x="1073150" y="5378450"/>
            <a:ext cx="10347071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Azioni didattiche inclusive parti 2 e 3 (SD2) · Suggerimenti per una didattica della vicinanza (SD2) · Corso piccoli lettori 2 · Chiediamoci se sono felici: la famiglia, la scuola, il territorio · Formazione sull'inclusione scolastica erogata dall'Ambito 2-Liguria</a:t>
            </a:r>
            <a:endParaRPr lang="en-US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01 · CORSI APERTI · ESEMPIO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Percorso sui Disturbi dello spettro autistico</a:t>
            </a:r>
            <a:endParaRPr lang="en-US" sz="3200"/>
          </a:p>
        </p:txBody>
      </p:sp>
      <p:pic>
        <p:nvPicPr>
          <p:cNvPr id="4" name="Image 0" descr="Pagina del corso Percorso sui Disturbi dello spettro autistico con i moduli"/>
          <p:cNvPicPr>
            <a:picLocks noChangeAspect="1"/>
          </p:cNvPicPr>
          <p:nvPr/>
        </p:nvPicPr>
        <p:blipFill>
          <a:blip r:embed="rId3"/>
          <a:srcRect l="-23" r="-23"/>
          <a:stretch/>
        </p:blipFill>
        <p:spPr>
          <a:xfrm>
            <a:off x="819150" y="1906191"/>
            <a:ext cx="4940300" cy="3657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5975" y="1903016"/>
            <a:ext cx="4946650" cy="3663950"/>
          </a:xfrm>
          <a:prstGeom prst="rect">
            <a:avLst/>
          </a:prstGeom>
          <a:noFill/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6121400" y="1899841"/>
            <a:ext cx="5415534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Uno spazio </a:t>
            </a:r>
            <a:r>
              <a:rPr lang="en-US" sz="14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Annunci</a:t>
            </a:r>
            <a:r>
              <a:rPr lang="en-US" sz="140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di carattere generale e </a:t>
            </a:r>
            <a:r>
              <a:rPr lang="en-US" sz="14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11 moduli</a:t>
            </a:r>
            <a:r>
              <a:rPr lang="en-US" sz="140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, ciascuno con:</a:t>
            </a:r>
            <a:endParaRPr lang="en-US" sz="1400"/>
          </a:p>
        </p:txBody>
      </p:sp>
      <p:sp>
        <p:nvSpPr>
          <p:cNvPr id="7" name="Text 4"/>
          <p:cNvSpPr/>
          <p:nvPr/>
        </p:nvSpPr>
        <p:spPr>
          <a:xfrm>
            <a:off x="6121400" y="2550021"/>
            <a:ext cx="5415534" cy="1222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885"/>
              </a:lnSpc>
              <a:buSzPct val="100000"/>
              <a:buChar char="•"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una videolezione della durata massima di 2 ore</a:t>
            </a:r>
            <a:endParaRPr lang="en-US" sz="1300"/>
          </a:p>
          <a:p>
            <a:pPr marL="342900" indent="-342900" algn="l">
              <a:lnSpc>
                <a:spcPts val="1885"/>
              </a:lnSpc>
              <a:buSzPct val="100000"/>
              <a:buChar char="•"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slide presentate e, in alcuni casi, materiali o indicazioni bibliografiche</a:t>
            </a:r>
            <a:endParaRPr lang="en-US" sz="1300"/>
          </a:p>
          <a:p>
            <a:pPr marL="342900" indent="-342900" algn="l">
              <a:lnSpc>
                <a:spcPts val="1885"/>
              </a:lnSpc>
              <a:buSzPct val="100000"/>
              <a:buChar char="•"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 quiz di verifica, solo per chi vuole il riconoscimento delle ore</a:t>
            </a:r>
            <a:endParaRPr lang="en-US" sz="1300"/>
          </a:p>
          <a:p>
            <a:pPr marL="342900" indent="-342900" algn="l">
              <a:lnSpc>
                <a:spcPts val="1885"/>
              </a:lnSpc>
              <a:buSzPct val="100000"/>
              <a:buChar char="•"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 attestato delle ore seguite, dopo il superamento del quiz</a:t>
            </a:r>
            <a:endParaRPr lang="en-US" sz="1300"/>
          </a:p>
        </p:txBody>
      </p:sp>
      <p:sp>
        <p:nvSpPr>
          <p:cNvPr id="8" name="Shape 5"/>
          <p:cNvSpPr/>
          <p:nvPr/>
        </p:nvSpPr>
        <p:spPr>
          <a:xfrm>
            <a:off x="6121400" y="3899247"/>
            <a:ext cx="5257800" cy="716260"/>
          </a:xfrm>
          <a:prstGeom prst="roundRect">
            <a:avLst>
              <a:gd name="adj" fmla="val 10639"/>
            </a:avLst>
          </a:prstGeom>
          <a:solidFill>
            <a:srgbClr val="EDE9D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6299200" y="4026247"/>
            <a:ext cx="5049266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Attestato unico scaricabile completando l'intero corso e superando tutti i quiz</a:t>
            </a:r>
            <a:endParaRPr lang="en-US" sz="13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en-US" sz="1200" b="1" kern="0" spc="150">
                <a:solidFill>
                  <a:srgbClr val="E8A33D"/>
                </a:solidFill>
                <a:latin typeface="Public Sans"/>
                <a:ea typeface="Public Sans"/>
                <a:cs typeface="Public Sans" pitchFamily="34" charset="-120"/>
              </a:rPr>
              <a:t>01 · </a:t>
            </a:r>
            <a:r>
              <a:rPr lang="en-US" sz="1200" b="1" kern="0" spc="150" err="1">
                <a:solidFill>
                  <a:srgbClr val="E8A33D"/>
                </a:solidFill>
                <a:latin typeface="Public Sans"/>
                <a:ea typeface="Public Sans"/>
                <a:cs typeface="Public Sans" pitchFamily="34" charset="-120"/>
              </a:rPr>
              <a:t>Altri</a:t>
            </a:r>
            <a:r>
              <a:rPr lang="en-US" sz="1200" b="1" kern="0" spc="150">
                <a:solidFill>
                  <a:srgbClr val="E8A33D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200" b="1" kern="0" spc="150" err="1">
                <a:solidFill>
                  <a:srgbClr val="E8A33D"/>
                </a:solidFill>
                <a:latin typeface="Public Sans"/>
                <a:ea typeface="Public Sans"/>
                <a:cs typeface="Public Sans" pitchFamily="34" charset="-120"/>
              </a:rPr>
              <a:t>corsi</a:t>
            </a:r>
            <a:r>
              <a:rPr lang="en-US" sz="1200" b="1" kern="0" spc="150">
                <a:solidFill>
                  <a:srgbClr val="E8A33D"/>
                </a:solidFill>
                <a:latin typeface="Public Sans"/>
                <a:ea typeface="Public Sans"/>
                <a:cs typeface="Public Sans" pitchFamily="34" charset="-120"/>
              </a:rPr>
              <a:t> </a:t>
            </a:r>
            <a:r>
              <a:rPr lang="en-US" sz="1200" b="1" kern="0" spc="150">
                <a:solidFill>
                  <a:srgbClr val="E8A33D"/>
                </a:solidFill>
                <a:latin typeface="Public Sans" pitchFamily="34" charset="0"/>
                <a:ea typeface="Public Sans"/>
                <a:cs typeface="Public Sans" pitchFamily="34" charset="-120"/>
              </a:rPr>
              <a:t>ITD</a:t>
            </a:r>
            <a:r>
              <a:rPr lang="en-US" sz="1200" b="1" kern="0" spc="150">
                <a:solidFill>
                  <a:srgbClr val="E8A33D"/>
                </a:solidFill>
                <a:latin typeface="Public Sans"/>
                <a:ea typeface="Public Sans" pitchFamily="34" charset="-122"/>
                <a:cs typeface="Public Sans" pitchFamily="34" charset="-120"/>
              </a:rPr>
              <a:t> · EMERGENZA CORONAVIRUS</a:t>
            </a:r>
            <a:endParaRPr lang="en-US" sz="1200">
              <a:latin typeface="Public Sans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>
                <a:solidFill>
                  <a:srgbClr val="F7F5E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#scuolainclusivaacasa</a:t>
            </a:r>
            <a:endParaRPr lang="en-US" sz="4800"/>
          </a:p>
        </p:txBody>
      </p:sp>
      <p:sp>
        <p:nvSpPr>
          <p:cNvPr id="4" name="Text 2"/>
          <p:cNvSpPr/>
          <p:nvPr/>
        </p:nvSpPr>
        <p:spPr>
          <a:xfrm>
            <a:off x="812800" y="2001440"/>
            <a:ext cx="4607499" cy="1870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«Spazio dedicato all'emergenza COVID19 per </a:t>
            </a:r>
            <a:r>
              <a:rPr lang="en-US" sz="1800" err="1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aiutare</a:t>
            </a:r>
            <a:r>
              <a:rPr lang="en-US" sz="18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</a:t>
            </a:r>
            <a:r>
              <a:rPr lang="en-US" sz="1800" err="1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gli</a:t>
            </a:r>
            <a:r>
              <a:rPr lang="en-US" sz="18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</a:t>
            </a:r>
            <a:r>
              <a:rPr lang="en-US" sz="1800" err="1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insegnanti</a:t>
            </a:r>
            <a:r>
              <a:rPr lang="en-US" sz="18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 trovare gratuitamente indicazioni operative, confrontarsi tra loro e con gli esperti, segnalare materiali autoprodotti, condividere idee, indicazioni ed esperienze.»</a:t>
            </a:r>
            <a:endParaRPr lang="en-US" sz="1800"/>
          </a:p>
        </p:txBody>
      </p:sp>
      <p:sp>
        <p:nvSpPr>
          <p:cNvPr id="8" name="Shape 6"/>
          <p:cNvSpPr/>
          <p:nvPr/>
        </p:nvSpPr>
        <p:spPr>
          <a:xfrm>
            <a:off x="812749" y="3891706"/>
            <a:ext cx="3386683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812749" y="4095173"/>
            <a:ext cx="4387212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Come</a:t>
            </a:r>
            <a:endParaRPr lang="en-US" sz="1600"/>
          </a:p>
        </p:txBody>
      </p:sp>
      <p:sp>
        <p:nvSpPr>
          <p:cNvPr id="10" name="Text 8"/>
          <p:cNvSpPr/>
          <p:nvPr/>
        </p:nvSpPr>
        <p:spPr>
          <a:xfrm>
            <a:off x="812749" y="4415203"/>
            <a:ext cx="4387212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Una sezione per tema: webinar registrati, videolezioni o videotutorial, con forum di discussione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812749" y="5187274"/>
            <a:ext cx="3386683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812748" y="5410250"/>
            <a:ext cx="4387211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Accesso</a:t>
            </a:r>
            <a:endParaRPr lang="en-US" sz="1600"/>
          </a:p>
        </p:txBody>
      </p:sp>
      <p:sp>
        <p:nvSpPr>
          <p:cNvPr id="13" name="Text 11"/>
          <p:cNvSpPr/>
          <p:nvPr/>
        </p:nvSpPr>
        <p:spPr>
          <a:xfrm>
            <a:off x="812747" y="5783610"/>
            <a:ext cx="4387211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</a:rPr>
              <a:t>Libero per la </a:t>
            </a:r>
            <a:r>
              <a:rPr lang="en-US" sz="1400" err="1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</a:rPr>
              <a:t>consultazione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5522559" y="6306790"/>
            <a:ext cx="6449271" cy="329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>
                <a:solidFill>
                  <a:srgbClr val="9AA8B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sd2.itd.cnr.it/corsiformazione/course/view.php?id=40</a:t>
            </a:r>
            <a:endParaRPr lang="en-US" sz="120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FDEEAA2-4D2B-B11A-0783-DC275C87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560" y="2001440"/>
            <a:ext cx="6449271" cy="41469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01 · CORSI APERTI · #SCUOLAINCLUSIVAACASA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24 sezioni tematiche</a:t>
            </a:r>
            <a:endParaRPr lang="en-US" sz="3600"/>
          </a:p>
        </p:txBody>
      </p:sp>
      <p:sp>
        <p:nvSpPr>
          <p:cNvPr id="4" name="Shape 2"/>
          <p:cNvSpPr/>
          <p:nvPr/>
        </p:nvSpPr>
        <p:spPr>
          <a:xfrm>
            <a:off x="815975" y="2012255"/>
            <a:ext cx="5175250" cy="1446461"/>
          </a:xfrm>
          <a:prstGeom prst="roundRect">
            <a:avLst>
              <a:gd name="adj" fmla="val 6805"/>
            </a:avLst>
          </a:prstGeom>
          <a:solidFill>
            <a:srgbClr val="FFFDF8"/>
          </a:solidFill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073150" y="2244030"/>
            <a:ext cx="4800727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Inclusione e sostegno </a:t>
            </a:r>
            <a:r>
              <a:rPr lang="en-US" sz="1600" b="1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· 8</a:t>
            </a:r>
            <a:endParaRPr lang="en-US" sz="1600"/>
          </a:p>
        </p:txBody>
      </p:sp>
      <p:sp>
        <p:nvSpPr>
          <p:cNvPr id="6" name="Text 4"/>
          <p:cNvSpPr/>
          <p:nvPr/>
        </p:nvSpPr>
        <p:spPr>
          <a:xfrm>
            <a:off x="1073150" y="2564061"/>
            <a:ext cx="4800727" cy="6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Scuola a distanza e alunni nello spettro dell'autismo · Buone pratiche con alunni con BES in un IC · Che fine ha fatto l'insegnante di sostegno?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200775" y="2012255"/>
            <a:ext cx="5175250" cy="1446461"/>
          </a:xfrm>
          <a:prstGeom prst="roundRect">
            <a:avLst>
              <a:gd name="adj" fmla="val 6805"/>
            </a:avLst>
          </a:prstGeom>
          <a:solidFill>
            <a:srgbClr val="FFFDF8"/>
          </a:solidFill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6457950" y="2244030"/>
            <a:ext cx="4800727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Infanzia e primaria </a:t>
            </a:r>
            <a:r>
              <a:rPr lang="en-US" sz="1600" b="1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· 5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6457950" y="2564061"/>
            <a:ext cx="4800727" cy="6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distanza ma vicini: esperienze nella scuola dell'infanzia · Didattica inclusiva della matematica nella scuola primaria: il progetto percontare di ASPHI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815975" y="3668266"/>
            <a:ext cx="5175250" cy="1225500"/>
          </a:xfrm>
          <a:prstGeom prst="roundRect">
            <a:avLst>
              <a:gd name="adj" fmla="val 8031"/>
            </a:avLst>
          </a:prstGeom>
          <a:solidFill>
            <a:srgbClr val="FFFDF8"/>
          </a:solidFill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1073150" y="3900041"/>
            <a:ext cx="4800727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Strumenti digitali e coding </a:t>
            </a:r>
            <a:r>
              <a:rPr lang="en-US" sz="1600" b="1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· 5</a:t>
            </a:r>
            <a:endParaRPr lang="en-US" sz="1600"/>
          </a:p>
        </p:txBody>
      </p:sp>
      <p:sp>
        <p:nvSpPr>
          <p:cNvPr id="12" name="Text 10"/>
          <p:cNvSpPr/>
          <p:nvPr/>
        </p:nvSpPr>
        <p:spPr>
          <a:xfrm>
            <a:off x="1073150" y="4220071"/>
            <a:ext cx="4800727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Risorse digitali per l'apprendimento · Coding a distanza con Scratch · Tutorial dei siti "Programma il futuro" e "Code.org"</a:t>
            </a:r>
            <a:endParaRPr lang="en-US" sz="1200"/>
          </a:p>
        </p:txBody>
      </p:sp>
      <p:sp>
        <p:nvSpPr>
          <p:cNvPr id="13" name="Shape 11"/>
          <p:cNvSpPr/>
          <p:nvPr/>
        </p:nvSpPr>
        <p:spPr>
          <a:xfrm>
            <a:off x="6200775" y="3668266"/>
            <a:ext cx="5175250" cy="1225500"/>
          </a:xfrm>
          <a:prstGeom prst="roundRect">
            <a:avLst>
              <a:gd name="adj" fmla="val 8031"/>
            </a:avLst>
          </a:prstGeom>
          <a:solidFill>
            <a:srgbClr val="FFFDF8"/>
          </a:solidFill>
          <a:ln w="6350">
            <a:solidFill>
              <a:srgbClr val="E2DE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457950" y="3900041"/>
            <a:ext cx="4800727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Scuola, valutazione e confronto </a:t>
            </a:r>
            <a:r>
              <a:rPr lang="en-US" sz="1600" b="1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· 6</a:t>
            </a:r>
            <a:endParaRPr lang="en-US" sz="1600"/>
          </a:p>
        </p:txBody>
      </p:sp>
      <p:sp>
        <p:nvSpPr>
          <p:cNvPr id="15" name="Text 13"/>
          <p:cNvSpPr/>
          <p:nvPr/>
        </p:nvSpPr>
        <p:spPr>
          <a:xfrm>
            <a:off x="6457950" y="4220071"/>
            <a:ext cx="4800727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Classe ibrida e COVID19: criticità e soluzioni · La valutazione finale degli alunni a Giugno 2020 e l'inizio del nuovo anno scolastico</a:t>
            </a:r>
            <a:endParaRPr lang="en-US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03 · CORSI RISERVATI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1076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Formazione su misura per territori e progetti</a:t>
            </a:r>
            <a:endParaRPr lang="en-US" sz="3600"/>
          </a:p>
        </p:txBody>
      </p:sp>
      <p:sp>
        <p:nvSpPr>
          <p:cNvPr id="4" name="Shape 2"/>
          <p:cNvSpPr/>
          <p:nvPr/>
        </p:nvSpPr>
        <p:spPr>
          <a:xfrm>
            <a:off x="812800" y="1972873"/>
            <a:ext cx="3386634" cy="0"/>
          </a:xfrm>
          <a:prstGeom prst="line">
            <a:avLst/>
          </a:prstGeom>
          <a:noFill/>
          <a:ln w="50800">
            <a:solidFill>
              <a:srgbClr val="7A3E6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812800" y="2201473"/>
            <a:ext cx="3488233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Docenti neo-immessi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812800" y="2577363"/>
            <a:ext cx="3488233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Edizioni dall'a.s. 2018/19 all'a.s. 2023/24 per gli Ambiti GE1, GE2, GE3 e SV6</a:t>
            </a:r>
            <a:endParaRPr lang="en-US" sz="1400"/>
          </a:p>
        </p:txBody>
      </p:sp>
      <p:sp>
        <p:nvSpPr>
          <p:cNvPr id="7" name="Shape 5"/>
          <p:cNvSpPr/>
          <p:nvPr/>
        </p:nvSpPr>
        <p:spPr>
          <a:xfrm>
            <a:off x="1779349" y="3232045"/>
            <a:ext cx="3386683" cy="0"/>
          </a:xfrm>
          <a:prstGeom prst="line">
            <a:avLst/>
          </a:prstGeom>
          <a:noFill/>
          <a:ln w="50800">
            <a:solidFill>
              <a:srgbClr val="7A3E6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1779349" y="3460645"/>
            <a:ext cx="348828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Ambiti e province</a:t>
            </a:r>
            <a:endParaRPr lang="en-US" sz="1800"/>
          </a:p>
        </p:txBody>
      </p:sp>
      <p:sp>
        <p:nvSpPr>
          <p:cNvPr id="9" name="Text 7"/>
          <p:cNvSpPr/>
          <p:nvPr/>
        </p:nvSpPr>
        <p:spPr>
          <a:xfrm>
            <a:off x="1779349" y="3836535"/>
            <a:ext cx="3488284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Inclusione degli alunni con disabilità (Bergamo, Lodi); referenti disabilità (Pistoia e Prato)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3750294" y="4521194"/>
            <a:ext cx="3386683" cy="0"/>
          </a:xfrm>
          <a:prstGeom prst="line">
            <a:avLst/>
          </a:prstGeom>
          <a:noFill/>
          <a:ln w="50800">
            <a:solidFill>
              <a:srgbClr val="7A3E6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750294" y="4749794"/>
            <a:ext cx="348828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Progetti con scuole ed enti</a:t>
            </a:r>
            <a:endParaRPr lang="en-US" sz="1800"/>
          </a:p>
        </p:txBody>
      </p:sp>
      <p:sp>
        <p:nvSpPr>
          <p:cNvPr id="12" name="Text 10"/>
          <p:cNvSpPr/>
          <p:nvPr/>
        </p:nvSpPr>
        <p:spPr>
          <a:xfrm>
            <a:off x="3750294" y="5125684"/>
            <a:ext cx="3488284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Design for Inclusion, MettiAMO in rete l'inclusione, Computo ergo sum, Progetto GOOD, Spazio Sportelli Autismo Italia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775012" y="6063472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Corsi riservati a un'utenza determinata da una convenzione o da una collaborazione con ITD.</a:t>
            </a:r>
            <a:endParaRPr lang="en-US" sz="1400"/>
          </a:p>
        </p:txBody>
      </p:sp>
      <p:pic>
        <p:nvPicPr>
          <p:cNvPr id="14" name="Immagine 13" descr="Mappa di ClipArt vettoriali di Italia | Public domain vectors">
            <a:extLst>
              <a:ext uri="{FF2B5EF4-FFF2-40B4-BE49-F238E27FC236}">
                <a16:creationId xmlns:a16="http://schemas.microsoft.com/office/drawing/2014/main" id="{BA55BDE3-B23D-C926-A7D0-0791C674B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0307" y="2255440"/>
            <a:ext cx="2590800" cy="3111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DE9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COME PARTECIPARE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Iscriversi in tre passi</a:t>
            </a:r>
            <a:endParaRPr lang="en-US" sz="3200"/>
          </a:p>
        </p:txBody>
      </p:sp>
      <p:pic>
        <p:nvPicPr>
          <p:cNvPr id="4" name="Image 0" descr="Pagina di accesso della piattaforma"/>
          <p:cNvPicPr>
            <a:picLocks noChangeAspect="1"/>
          </p:cNvPicPr>
          <p:nvPr/>
        </p:nvPicPr>
        <p:blipFill>
          <a:blip r:embed="rId3"/>
          <a:srcRect l="38" r="38"/>
          <a:stretch/>
        </p:blipFill>
        <p:spPr>
          <a:xfrm>
            <a:off x="812800" y="1899841"/>
            <a:ext cx="5080000" cy="3155950"/>
          </a:xfrm>
          <a:prstGeom prst="rect">
            <a:avLst/>
          </a:prstGeom>
        </p:spPr>
      </p:pic>
      <p:pic>
        <p:nvPicPr>
          <p:cNvPr id="5" name="Image 1" descr="Menu dei corsi aperti con l'elenco dei corsi"/>
          <p:cNvPicPr>
            <a:picLocks noChangeAspect="1"/>
          </p:cNvPicPr>
          <p:nvPr/>
        </p:nvPicPr>
        <p:blipFill>
          <a:blip r:embed="rId4"/>
          <a:srcRect t="-170" b="-170"/>
          <a:stretch/>
        </p:blipFill>
        <p:spPr>
          <a:xfrm>
            <a:off x="6153150" y="1906191"/>
            <a:ext cx="2146300" cy="314325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149975" y="1903016"/>
            <a:ext cx="2152650" cy="3149600"/>
          </a:xfrm>
          <a:prstGeom prst="rect">
            <a:avLst/>
          </a:prstGeom>
          <a:noFill/>
          <a:ln w="6350">
            <a:solidFill>
              <a:srgbClr val="D8D3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3"/>
          <p:cNvSpPr/>
          <p:nvPr/>
        </p:nvSpPr>
        <p:spPr>
          <a:xfrm>
            <a:off x="8559800" y="1899841"/>
            <a:ext cx="2903982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</a:t>
            </a: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Crea un account</a:t>
            </a:r>
            <a:endParaRPr lang="en-US" sz="1600"/>
          </a:p>
        </p:txBody>
      </p:sp>
      <p:sp>
        <p:nvSpPr>
          <p:cNvPr id="8" name="Text 4"/>
          <p:cNvSpPr/>
          <p:nvPr/>
        </p:nvSpPr>
        <p:spPr>
          <a:xfrm>
            <a:off x="8559800" y="2181771"/>
            <a:ext cx="290398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 non sei iscritto alla </a:t>
            </a:r>
            <a:r>
              <a:rPr lang="en-US" sz="1300" err="1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piattaforma</a:t>
            </a: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(</a:t>
            </a:r>
            <a:r>
              <a:rPr lang="en-US" sz="1300" err="1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anche</a:t>
            </a: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con OAUTH)</a:t>
            </a:r>
            <a:endParaRPr lang="en-US" sz="1300"/>
          </a:p>
        </p:txBody>
      </p:sp>
      <p:sp>
        <p:nvSpPr>
          <p:cNvPr id="9" name="Text 5"/>
          <p:cNvSpPr/>
          <p:nvPr/>
        </p:nvSpPr>
        <p:spPr>
          <a:xfrm>
            <a:off x="8559800" y="2590701"/>
            <a:ext cx="2903982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</a:t>
            </a: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Effettua il login</a:t>
            </a:r>
            <a:endParaRPr lang="en-US" sz="1600"/>
          </a:p>
        </p:txBody>
      </p:sp>
      <p:sp>
        <p:nvSpPr>
          <p:cNvPr id="10" name="Text 6"/>
          <p:cNvSpPr/>
          <p:nvPr/>
        </p:nvSpPr>
        <p:spPr>
          <a:xfrm>
            <a:off x="8559800" y="2872631"/>
            <a:ext cx="290398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 le tue credenziali</a:t>
            </a:r>
            <a:endParaRPr lang="en-US" sz="1300"/>
          </a:p>
        </p:txBody>
      </p:sp>
      <p:sp>
        <p:nvSpPr>
          <p:cNvPr id="11" name="Text 7"/>
          <p:cNvSpPr/>
          <p:nvPr/>
        </p:nvSpPr>
        <p:spPr>
          <a:xfrm>
            <a:off x="8559800" y="3281561"/>
            <a:ext cx="2903982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3</a:t>
            </a:r>
            <a:r>
              <a:rPr lang="en-US" sz="1600" b="1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Scegli il corso</a:t>
            </a:r>
            <a:endParaRPr lang="en-US" sz="1600"/>
          </a:p>
        </p:txBody>
      </p:sp>
      <p:sp>
        <p:nvSpPr>
          <p:cNvPr id="12" name="Text 8"/>
          <p:cNvSpPr/>
          <p:nvPr/>
        </p:nvSpPr>
        <p:spPr>
          <a:xfrm>
            <a:off x="8559800" y="3563491"/>
            <a:ext cx="290398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Dal menu dei corsi aperti</a:t>
            </a:r>
            <a:endParaRPr lang="en-US" sz="1300"/>
          </a:p>
        </p:txBody>
      </p:sp>
      <p:sp>
        <p:nvSpPr>
          <p:cNvPr id="13" name="Text 9"/>
          <p:cNvSpPr/>
          <p:nvPr/>
        </p:nvSpPr>
        <p:spPr>
          <a:xfrm>
            <a:off x="812800" y="5309791"/>
            <a:ext cx="108833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Sulla piattaforma sono disponibili anche le </a:t>
            </a:r>
            <a:r>
              <a:rPr lang="en-US" sz="1300" b="1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FAQ</a:t>
            </a: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un </a:t>
            </a:r>
            <a:r>
              <a:rPr lang="en-US" sz="1300" b="1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forum eventi</a:t>
            </a:r>
            <a:r>
              <a:rPr lang="en-US" sz="13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13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4A5324DA-F58F-C693-7BF7-A170D38631A5}"/>
              </a:ext>
            </a:extLst>
          </p:cNvPr>
          <p:cNvSpPr txBox="1">
            <a:spLocks/>
          </p:cNvSpPr>
          <p:nvPr/>
        </p:nvSpPr>
        <p:spPr>
          <a:xfrm>
            <a:off x="630936" y="639520"/>
            <a:ext cx="3429000" cy="1719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Molti utenti, grandi responsabilità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5601AE5-AFAD-0486-5E08-F47D3DC26AAF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/>
              <a:t>Numerosi</a:t>
            </a:r>
            <a:r>
              <a:rPr lang="en-US" sz="1900"/>
              <a:t> </a:t>
            </a:r>
            <a:r>
              <a:rPr lang="en-US" sz="1900" err="1"/>
              <a:t>tentativi</a:t>
            </a:r>
            <a:r>
              <a:rPr lang="en-US" sz="1900"/>
              <a:t> di accesso con </a:t>
            </a:r>
            <a:r>
              <a:rPr lang="en-US" sz="1900" err="1"/>
              <a:t>riuso</a:t>
            </a:r>
            <a:r>
              <a:rPr lang="en-US" sz="1900"/>
              <a:t> </a:t>
            </a:r>
            <a:br>
              <a:rPr lang="en-US" sz="1900"/>
            </a:br>
            <a:r>
              <a:rPr lang="en-US" sz="1900"/>
              <a:t>di </a:t>
            </a:r>
            <a:r>
              <a:rPr lang="en-US" sz="1900" err="1"/>
              <a:t>credenziali</a:t>
            </a:r>
            <a:r>
              <a:rPr lang="en-US" sz="1900"/>
              <a:t> </a:t>
            </a:r>
            <a:r>
              <a:rPr lang="en-US" sz="1900">
                <a:sym typeface="Wingdings" pitchFamily="2" charset="2"/>
              </a:rPr>
              <a:t>(…</a:t>
            </a:r>
            <a:r>
              <a:rPr lang="en-US" sz="1900" err="1">
                <a:sym typeface="Wingdings" pitchFamily="2" charset="2"/>
              </a:rPr>
              <a:t>anche</a:t>
            </a:r>
            <a:r>
              <a:rPr lang="en-US" sz="1900">
                <a:sym typeface="Wingdings" pitchFamily="2" charset="2"/>
              </a:rPr>
              <a:t> 200 al </a:t>
            </a:r>
            <a:r>
              <a:rPr lang="en-US" sz="1900" err="1">
                <a:sym typeface="Wingdings" pitchFamily="2" charset="2"/>
              </a:rPr>
              <a:t>giorno</a:t>
            </a:r>
            <a:r>
              <a:rPr lang="en-US" sz="1900">
                <a:sym typeface="Wingdings" pitchFamily="2" charset="2"/>
              </a:rPr>
              <a:t>…)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>
                <a:sym typeface="Wingdings" pitchFamily="2" charset="2"/>
              </a:rPr>
              <a:t>Tentativi</a:t>
            </a:r>
            <a:r>
              <a:rPr lang="en-US" sz="1900">
                <a:sym typeface="Wingdings" pitchFamily="2" charset="2"/>
              </a:rPr>
              <a:t> </a:t>
            </a:r>
            <a:r>
              <a:rPr lang="en-US" sz="1900" err="1">
                <a:sym typeface="Wingdings" pitchFamily="2" charset="2"/>
              </a:rPr>
              <a:t>continui</a:t>
            </a:r>
            <a:r>
              <a:rPr lang="en-US" sz="1900">
                <a:sym typeface="Wingdings" pitchFamily="2" charset="2"/>
              </a:rPr>
              <a:t> di </a:t>
            </a:r>
            <a:r>
              <a:rPr lang="en-US" sz="1900" err="1">
                <a:sym typeface="Wingdings" pitchFamily="2" charset="2"/>
              </a:rPr>
              <a:t>sfruttamento</a:t>
            </a:r>
            <a:r>
              <a:rPr lang="en-US" sz="1900">
                <a:sym typeface="Wingdings" pitchFamily="2" charset="2"/>
              </a:rPr>
              <a:t> di </a:t>
            </a:r>
            <a:r>
              <a:rPr lang="en-US" sz="1900" err="1">
                <a:sym typeface="Wingdings" pitchFamily="2" charset="2"/>
              </a:rPr>
              <a:t>vulnerabilità</a:t>
            </a:r>
            <a:endParaRPr lang="en-US" sz="1900">
              <a:sym typeface="Wingdings" pitchFamily="2" charset="2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sym typeface="Wingdings" pitchFamily="2" charset="2"/>
              </a:rPr>
              <a:t>Web Application Firewall ad hoc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>
                <a:sym typeface="Wingdings" pitchFamily="2" charset="2"/>
              </a:rPr>
              <a:t>Plugin: </a:t>
            </a:r>
            <a:r>
              <a:rPr lang="en-US" sz="1900" b="1"/>
              <a:t>NIS2 and GDPR Security Audit Report(</a:t>
            </a:r>
            <a:r>
              <a:rPr lang="en-US" sz="1900">
                <a:hlinkClick r:id="rId2"/>
              </a:rPr>
              <a:t>ntersiec Dev Team</a:t>
            </a:r>
            <a:r>
              <a:rPr lang="en-US" sz="1900"/>
              <a:t>)</a:t>
            </a:r>
            <a:r>
              <a:rPr lang="en-US" sz="1900">
                <a:sym typeface="Wingdings" pitchFamily="2" charset="2"/>
              </a:rPr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D821523-272F-EE5A-9020-930B0F8D3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1573626"/>
            <a:ext cx="6903720" cy="3710748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5CC0E49D-DD8D-D41E-0558-FA92B891484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7762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7A3E6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CHI SIAMO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Il team di </a:t>
            </a:r>
            <a:r>
              <a:rPr lang="en-US" sz="3200" b="1" err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Essediquadro</a:t>
            </a:r>
            <a:r>
              <a:rPr lang="en-US" sz="3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Formazione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815975" y="2582565"/>
            <a:ext cx="5124450" cy="2277021"/>
          </a:xfrm>
          <a:prstGeom prst="roundRect">
            <a:avLst>
              <a:gd name="adj" fmla="val 6554"/>
            </a:avLst>
          </a:prstGeom>
          <a:solidFill>
            <a:srgbClr val="FFFDF8"/>
          </a:solidFill>
          <a:ln w="6350">
            <a:solidFill>
              <a:srgbClr val="D8D3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1123950" y="2895550"/>
            <a:ext cx="1651000" cy="1651000"/>
          </a:xfrm>
          <a:prstGeom prst="roundRect">
            <a:avLst>
              <a:gd name="adj" fmla="val 50000"/>
            </a:avLst>
          </a:prstGeom>
          <a:solidFill>
            <a:srgbClr val="D8C6D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3028950" y="3173710"/>
            <a:ext cx="2681605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Lucia Ferlino</a:t>
            </a:r>
            <a:endParaRPr lang="en-US" sz="2200"/>
          </a:p>
        </p:txBody>
      </p:sp>
      <p:sp>
        <p:nvSpPr>
          <p:cNvPr id="7" name="Text 5"/>
          <p:cNvSpPr/>
          <p:nvPr/>
        </p:nvSpPr>
        <p:spPr>
          <a:xfrm>
            <a:off x="3028950" y="3585170"/>
            <a:ext cx="268160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Ricercatrice CNR-ITD</a:t>
            </a:r>
            <a:endParaRPr lang="en-US" sz="1400"/>
          </a:p>
        </p:txBody>
      </p:sp>
      <p:sp>
        <p:nvSpPr>
          <p:cNvPr id="8" name="Shape 6"/>
          <p:cNvSpPr/>
          <p:nvPr/>
        </p:nvSpPr>
        <p:spPr>
          <a:xfrm>
            <a:off x="3049544" y="3920558"/>
            <a:ext cx="2216094" cy="491995"/>
          </a:xfrm>
          <a:prstGeom prst="roundRect">
            <a:avLst>
              <a:gd name="adj" fmla="val 50000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251028" y="3911977"/>
            <a:ext cx="2016007" cy="5036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Responsabile del servizio</a:t>
            </a:r>
            <a:endParaRPr lang="en-US" sz="1300"/>
          </a:p>
        </p:txBody>
      </p:sp>
      <p:sp>
        <p:nvSpPr>
          <p:cNvPr id="10" name="Shape 8"/>
          <p:cNvSpPr/>
          <p:nvPr/>
        </p:nvSpPr>
        <p:spPr>
          <a:xfrm>
            <a:off x="6251575" y="2582565"/>
            <a:ext cx="5124450" cy="2277021"/>
          </a:xfrm>
          <a:prstGeom prst="roundRect">
            <a:avLst>
              <a:gd name="adj" fmla="val 6554"/>
            </a:avLst>
          </a:prstGeom>
          <a:solidFill>
            <a:srgbClr val="FFFDF8"/>
          </a:solidFill>
          <a:ln w="6350">
            <a:solidFill>
              <a:srgbClr val="D8D3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6559550" y="2895550"/>
            <a:ext cx="1651000" cy="1651000"/>
          </a:xfrm>
          <a:prstGeom prst="roundRect">
            <a:avLst>
              <a:gd name="adj" fmla="val 50000"/>
            </a:avLst>
          </a:prstGeom>
          <a:solidFill>
            <a:srgbClr val="D8C6D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8464550" y="2890540"/>
            <a:ext cx="2681605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>
                <a:solidFill>
                  <a:srgbClr val="1421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Giovanni P. Caruso</a:t>
            </a:r>
            <a:endParaRPr lang="en-US" sz="2200"/>
          </a:p>
        </p:txBody>
      </p:sp>
      <p:sp>
        <p:nvSpPr>
          <p:cNvPr id="13" name="Text 11"/>
          <p:cNvSpPr/>
          <p:nvPr/>
        </p:nvSpPr>
        <p:spPr>
          <a:xfrm>
            <a:off x="8464550" y="3637260"/>
            <a:ext cx="268160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Primo Tecnologo CNR-ITD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8461168" y="4038771"/>
            <a:ext cx="2603500" cy="487660"/>
          </a:xfrm>
          <a:prstGeom prst="roundRect">
            <a:avLst>
              <a:gd name="adj" fmla="val 43105"/>
            </a:avLst>
          </a:prstGeom>
          <a:solidFill>
            <a:srgbClr val="7A3E6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8671992" y="4073316"/>
            <a:ext cx="2393823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Amministratore della piattaforma</a:t>
            </a:r>
            <a:endParaRPr lang="en-US" sz="1300"/>
          </a:p>
        </p:txBody>
      </p:sp>
      <p:sp>
        <p:nvSpPr>
          <p:cNvPr id="16" name="Text 14"/>
          <p:cNvSpPr/>
          <p:nvPr/>
        </p:nvSpPr>
        <p:spPr>
          <a:xfrm>
            <a:off x="812800" y="579631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CNR – Istituto per le Tecnologie Didattiche · essediquadro@itd.cnr.it</a:t>
            </a:r>
            <a:endParaRPr lang="en-US" sz="140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F41E4352-BE79-281D-8F18-12621481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245"/>
          <a:stretch>
            <a:fillRect/>
          </a:stretch>
        </p:blipFill>
        <p:spPr>
          <a:xfrm>
            <a:off x="1127332" y="2890540"/>
            <a:ext cx="1611391" cy="1622970"/>
          </a:xfrm>
          <a:prstGeom prst="rect">
            <a:avLst/>
          </a:prstGeom>
        </p:spPr>
      </p:pic>
      <p:pic>
        <p:nvPicPr>
          <p:cNvPr id="19" name="Immagine 18" descr="Giovanni Paolo Caruso">
            <a:extLst>
              <a:ext uri="{FF2B5EF4-FFF2-40B4-BE49-F238E27FC236}">
                <a16:creationId xmlns:a16="http://schemas.microsoft.com/office/drawing/2014/main" id="{0FF29F5B-9F75-0E6A-F329-F547D4E13D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625" t="3777" r="31980" b="60828"/>
          <a:stretch>
            <a:fillRect/>
          </a:stretch>
        </p:blipFill>
        <p:spPr>
          <a:xfrm>
            <a:off x="6612932" y="2692967"/>
            <a:ext cx="1544236" cy="182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2762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>
                <a:solidFill>
                  <a:srgbClr val="E8A3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CONTATTI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>
                <a:solidFill>
                  <a:srgbClr val="F7F5E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Grazie </a:t>
            </a:r>
            <a:r>
              <a:rPr lang="en-US" sz="4000" b="1" err="1">
                <a:solidFill>
                  <a:srgbClr val="F7F5E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dell’attenzione</a:t>
            </a:r>
            <a:endParaRPr lang="en-US" sz="4000"/>
          </a:p>
        </p:txBody>
      </p:sp>
      <p:sp>
        <p:nvSpPr>
          <p:cNvPr id="4" name="Text 2"/>
          <p:cNvSpPr/>
          <p:nvPr/>
        </p:nvSpPr>
        <p:spPr>
          <a:xfrm>
            <a:off x="812800" y="3984079"/>
            <a:ext cx="8188706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>
                <a:solidFill>
                  <a:srgbClr val="E8A3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essediquadro@itd.cnr.it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812800" y="4603800"/>
            <a:ext cx="8188706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>
                <a:solidFill>
                  <a:srgbClr val="F7F5E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sd2.itd.cnr.it/corsiformazione · Facebook: Essediquadro</a:t>
            </a:r>
            <a:endParaRPr lang="en-US" sz="1600"/>
          </a:p>
        </p:txBody>
      </p:sp>
      <p:sp>
        <p:nvSpPr>
          <p:cNvPr id="6" name="Text 4"/>
          <p:cNvSpPr/>
          <p:nvPr/>
        </p:nvSpPr>
        <p:spPr>
          <a:xfrm>
            <a:off x="812800" y="5116860"/>
            <a:ext cx="39112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>
                <a:solidFill>
                  <a:srgbClr val="E8A3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Sede</a:t>
            </a:r>
            <a:endParaRPr lang="en-US" sz="1400"/>
          </a:p>
        </p:txBody>
      </p:sp>
      <p:sp>
        <p:nvSpPr>
          <p:cNvPr id="7" name="Text 5"/>
          <p:cNvSpPr/>
          <p:nvPr/>
        </p:nvSpPr>
        <p:spPr>
          <a:xfrm>
            <a:off x="812800" y="5380980"/>
            <a:ext cx="3911219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CNR – Istituto per le Tecnologie Didattiche</a:t>
            </a:r>
            <a:endParaRPr lang="en-US" sz="1400"/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via De Marini 6, 16149 Genova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4965700" y="5116860"/>
            <a:ext cx="39112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>
                <a:solidFill>
                  <a:srgbClr val="E8A3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Referenti</a:t>
            </a:r>
            <a:endParaRPr lang="en-US" sz="1400"/>
          </a:p>
        </p:txBody>
      </p:sp>
      <p:sp>
        <p:nvSpPr>
          <p:cNvPr id="9" name="Text 7"/>
          <p:cNvSpPr/>
          <p:nvPr/>
        </p:nvSpPr>
        <p:spPr>
          <a:xfrm>
            <a:off x="4965700" y="5380980"/>
            <a:ext cx="3911219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Lucia Ferlino, responsabile del servizio</a:t>
            </a:r>
            <a:endParaRPr lang="en-US" sz="1400"/>
          </a:p>
          <a:p>
            <a:pPr marL="0" indent="0" algn="l">
              <a:lnSpc>
                <a:spcPts val="2030"/>
              </a:lnSpc>
              <a:buNone/>
            </a:pPr>
            <a:r>
              <a:rPr lang="en-US" sz="1400">
                <a:solidFill>
                  <a:srgbClr val="C9D3E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Giovanni Paolo Caruso, amministratore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9169400" y="3835400"/>
            <a:ext cx="2209800" cy="2209800"/>
          </a:xfrm>
          <a:prstGeom prst="roundRect">
            <a:avLst>
              <a:gd name="adj" fmla="val 459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0" descr="Codice QR per sd2.itd.cnr.it/corsiformazion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21800" y="39878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Essediquadro Formazione</dc:title>
  <dc:subject>PptxGenJS Presentation</dc:subject>
  <dc:creator>PptxGenJS</dc:creator>
  <cp:revision>1</cp:revision>
  <dcterms:created xsi:type="dcterms:W3CDTF">2026-09-16T22:54:17Z</dcterms:created>
  <dcterms:modified xsi:type="dcterms:W3CDTF">2026-09-17T12:27:11Z</dcterms:modified>
</cp:coreProperties>
</file>